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1"/>
  </p:sldMasterIdLst>
  <p:notesMasterIdLst>
    <p:notesMasterId r:id="rId4"/>
  </p:notesMasterIdLst>
  <p:sldIdLst>
    <p:sldId id="258" r:id="rId2"/>
    <p:sldId id="257" r:id="rId3"/>
  </p:sldIdLst>
  <p:sldSz cx="2437130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20" userDrawn="1">
          <p15:clr>
            <a:srgbClr val="A4A3A4"/>
          </p15:clr>
        </p15:guide>
        <p15:guide id="2" pos="7676"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E01491D-4CE6-0EC6-13DF-348C5316E3AB}" name="Melina Sivunen" initials="MA" userId="S::melina@keinoja.fi::14cf9ddf-3185-4fa6-853d-0c4f971a1f4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5A67E"/>
    <a:srgbClr val="042433"/>
    <a:srgbClr val="42BC91"/>
    <a:srgbClr val="063F2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310"/>
    <p:restoredTop sz="95595"/>
  </p:normalViewPr>
  <p:slideViewPr>
    <p:cSldViewPr snapToGrid="0" showGuides="1">
      <p:cViewPr varScale="1">
        <p:scale>
          <a:sx n="41" d="100"/>
          <a:sy n="41" d="100"/>
        </p:scale>
        <p:origin x="91" y="658"/>
      </p:cViewPr>
      <p:guideLst>
        <p:guide orient="horz" pos="4320"/>
        <p:guide pos="7676"/>
      </p:guideLst>
    </p:cSldViewPr>
  </p:slideViewPr>
  <p:notesTextViewPr>
    <p:cViewPr>
      <p:scale>
        <a:sx n="20" d="100"/>
        <a:sy n="20" d="100"/>
      </p:scale>
      <p:origin x="0" y="0"/>
    </p:cViewPr>
  </p:notesTextViewPr>
  <p:notesViewPr>
    <p:cSldViewPr snapToGrid="0" showGuides="1">
      <p:cViewPr varScale="1">
        <p:scale>
          <a:sx n="80" d="100"/>
          <a:sy n="80" d="100"/>
        </p:scale>
        <p:origin x="4048" y="19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778D-9307-314B-B31D-83DEED19CF16}" type="datetimeFigureOut">
              <a:rPr lang="fi-FI" smtClean="0"/>
              <a:t>21.11.2025</a:t>
            </a:fld>
            <a:endParaRPr lang="fi-FI"/>
          </a:p>
        </p:txBody>
      </p:sp>
      <p:sp>
        <p:nvSpPr>
          <p:cNvPr id="4" name="Dian kuvan paikkamerkki 3"/>
          <p:cNvSpPr>
            <a:spLocks noGrp="1" noRot="1" noChangeAspect="1"/>
          </p:cNvSpPr>
          <p:nvPr>
            <p:ph type="sldImg" idx="2"/>
          </p:nvPr>
        </p:nvSpPr>
        <p:spPr>
          <a:xfrm>
            <a:off x="687388" y="1143000"/>
            <a:ext cx="5483225"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9FF419-ABEC-7343-B5CC-9C479AA205CD}" type="slidenum">
              <a:rPr lang="fi-FI" smtClean="0"/>
              <a:t>‹#›</a:t>
            </a:fld>
            <a:endParaRPr lang="fi-FI"/>
          </a:p>
        </p:txBody>
      </p:sp>
    </p:spTree>
    <p:extLst>
      <p:ext uri="{BB962C8B-B14F-4D97-AF65-F5344CB8AC3E}">
        <p14:creationId xmlns:p14="http://schemas.microsoft.com/office/powerpoint/2010/main" val="2675323529"/>
      </p:ext>
    </p:extLst>
  </p:cSld>
  <p:clrMap bg1="lt1" tx1="dk1" bg2="lt2" tx2="dk2" accent1="accent1" accent2="accent2" accent3="accent3" accent4="accent4" accent5="accent5" accent6="accent6" hlink="hlink" folHlink="folHlink"/>
  <p:notesStyle>
    <a:lvl1pPr marL="0" algn="l" defTabSz="1827766" rtl="0" eaLnBrk="1" latinLnBrk="0" hangingPunct="1">
      <a:defRPr sz="2399" kern="1200">
        <a:solidFill>
          <a:schemeClr val="tx1"/>
        </a:solidFill>
        <a:latin typeface="+mn-lt"/>
        <a:ea typeface="+mn-ea"/>
        <a:cs typeface="+mn-cs"/>
      </a:defRPr>
    </a:lvl1pPr>
    <a:lvl2pPr marL="913882" algn="l" defTabSz="1827766" rtl="0" eaLnBrk="1" latinLnBrk="0" hangingPunct="1">
      <a:defRPr sz="2399" kern="1200">
        <a:solidFill>
          <a:schemeClr val="tx1"/>
        </a:solidFill>
        <a:latin typeface="+mn-lt"/>
        <a:ea typeface="+mn-ea"/>
        <a:cs typeface="+mn-cs"/>
      </a:defRPr>
    </a:lvl2pPr>
    <a:lvl3pPr marL="1827766" algn="l" defTabSz="1827766" rtl="0" eaLnBrk="1" latinLnBrk="0" hangingPunct="1">
      <a:defRPr sz="2399" kern="1200">
        <a:solidFill>
          <a:schemeClr val="tx1"/>
        </a:solidFill>
        <a:latin typeface="+mn-lt"/>
        <a:ea typeface="+mn-ea"/>
        <a:cs typeface="+mn-cs"/>
      </a:defRPr>
    </a:lvl3pPr>
    <a:lvl4pPr marL="2741648" algn="l" defTabSz="1827766" rtl="0" eaLnBrk="1" latinLnBrk="0" hangingPunct="1">
      <a:defRPr sz="2399" kern="1200">
        <a:solidFill>
          <a:schemeClr val="tx1"/>
        </a:solidFill>
        <a:latin typeface="+mn-lt"/>
        <a:ea typeface="+mn-ea"/>
        <a:cs typeface="+mn-cs"/>
      </a:defRPr>
    </a:lvl4pPr>
    <a:lvl5pPr marL="3655530" algn="l" defTabSz="1827766" rtl="0" eaLnBrk="1" latinLnBrk="0" hangingPunct="1">
      <a:defRPr sz="2399" kern="1200">
        <a:solidFill>
          <a:schemeClr val="tx1"/>
        </a:solidFill>
        <a:latin typeface="+mn-lt"/>
        <a:ea typeface="+mn-ea"/>
        <a:cs typeface="+mn-cs"/>
      </a:defRPr>
    </a:lvl5pPr>
    <a:lvl6pPr marL="4569412" algn="l" defTabSz="1827766" rtl="0" eaLnBrk="1" latinLnBrk="0" hangingPunct="1">
      <a:defRPr sz="2399" kern="1200">
        <a:solidFill>
          <a:schemeClr val="tx1"/>
        </a:solidFill>
        <a:latin typeface="+mn-lt"/>
        <a:ea typeface="+mn-ea"/>
        <a:cs typeface="+mn-cs"/>
      </a:defRPr>
    </a:lvl6pPr>
    <a:lvl7pPr marL="5483294" algn="l" defTabSz="1827766" rtl="0" eaLnBrk="1" latinLnBrk="0" hangingPunct="1">
      <a:defRPr sz="2399" kern="1200">
        <a:solidFill>
          <a:schemeClr val="tx1"/>
        </a:solidFill>
        <a:latin typeface="+mn-lt"/>
        <a:ea typeface="+mn-ea"/>
        <a:cs typeface="+mn-cs"/>
      </a:defRPr>
    </a:lvl7pPr>
    <a:lvl8pPr marL="6397178" algn="l" defTabSz="1827766" rtl="0" eaLnBrk="1" latinLnBrk="0" hangingPunct="1">
      <a:defRPr sz="2399" kern="1200">
        <a:solidFill>
          <a:schemeClr val="tx1"/>
        </a:solidFill>
        <a:latin typeface="+mn-lt"/>
        <a:ea typeface="+mn-ea"/>
        <a:cs typeface="+mn-cs"/>
      </a:defRPr>
    </a:lvl8pPr>
    <a:lvl9pPr marL="7311060" algn="l" defTabSz="1827766" rtl="0" eaLnBrk="1" latinLnBrk="0" hangingPunct="1">
      <a:defRPr sz="239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F0EB64-29C0-F7DF-4C13-A0E9652DB6E8}"/>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1998120A-0E66-FA1C-4CBD-1BA8354DCF5B}"/>
              </a:ext>
            </a:extLst>
          </p:cNvPr>
          <p:cNvSpPr>
            <a:spLocks noGrp="1" noRot="1" noChangeAspect="1"/>
          </p:cNvSpPr>
          <p:nvPr>
            <p:ph type="sldImg"/>
          </p:nvPr>
        </p:nvSpPr>
        <p:spPr>
          <a:xfrm>
            <a:off x="687388" y="1143000"/>
            <a:ext cx="5483225" cy="3086100"/>
          </a:xfrm>
        </p:spPr>
      </p:sp>
      <p:sp>
        <p:nvSpPr>
          <p:cNvPr id="3" name="Huomautusten paikkamerkki 2">
            <a:extLst>
              <a:ext uri="{FF2B5EF4-FFF2-40B4-BE49-F238E27FC236}">
                <a16:creationId xmlns:a16="http://schemas.microsoft.com/office/drawing/2014/main" id="{AA9D417C-9C80-3F70-D143-D167FE053836}"/>
              </a:ext>
            </a:extLst>
          </p:cNvPr>
          <p:cNvSpPr>
            <a:spLocks noGrp="1"/>
          </p:cNvSpPr>
          <p:nvPr>
            <p:ph type="body" idx="1"/>
          </p:nvPr>
        </p:nvSpPr>
        <p:spPr/>
        <p:txBody>
          <a:bodyPr/>
          <a:lstStyle/>
          <a:p>
            <a:endParaRPr lang="fi-FI" sz="2000" dirty="0"/>
          </a:p>
        </p:txBody>
      </p:sp>
      <p:sp>
        <p:nvSpPr>
          <p:cNvPr id="4" name="Dian numeron paikkamerkki 3">
            <a:extLst>
              <a:ext uri="{FF2B5EF4-FFF2-40B4-BE49-F238E27FC236}">
                <a16:creationId xmlns:a16="http://schemas.microsoft.com/office/drawing/2014/main" id="{B10EF78F-631A-E89A-6080-D4FCC5A0B464}"/>
              </a:ext>
            </a:extLst>
          </p:cNvPr>
          <p:cNvSpPr>
            <a:spLocks noGrp="1"/>
          </p:cNvSpPr>
          <p:nvPr>
            <p:ph type="sldNum" sz="quarter" idx="5"/>
          </p:nvPr>
        </p:nvSpPr>
        <p:spPr/>
        <p:txBody>
          <a:bodyPr/>
          <a:lstStyle/>
          <a:p>
            <a:fld id="{029FF419-ABEC-7343-B5CC-9C479AA205CD}" type="slidenum">
              <a:rPr lang="fi-FI" smtClean="0"/>
              <a:t>1</a:t>
            </a:fld>
            <a:endParaRPr lang="fi-FI"/>
          </a:p>
        </p:txBody>
      </p:sp>
    </p:spTree>
    <p:extLst>
      <p:ext uri="{BB962C8B-B14F-4D97-AF65-F5344CB8AC3E}">
        <p14:creationId xmlns:p14="http://schemas.microsoft.com/office/powerpoint/2010/main" val="42535284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687388" y="1143000"/>
            <a:ext cx="5483225" cy="3086100"/>
          </a:xfrm>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029FF419-ABEC-7343-B5CC-9C479AA205CD}" type="slidenum">
              <a:rPr lang="fi-FI" smtClean="0"/>
              <a:t>2</a:t>
            </a:fld>
            <a:endParaRPr lang="fi-FI"/>
          </a:p>
        </p:txBody>
      </p:sp>
    </p:spTree>
    <p:extLst>
      <p:ext uri="{BB962C8B-B14F-4D97-AF65-F5344CB8AC3E}">
        <p14:creationId xmlns:p14="http://schemas.microsoft.com/office/powerpoint/2010/main" val="1303235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3046413" y="2244726"/>
            <a:ext cx="18278475" cy="4775200"/>
          </a:xfrm>
        </p:spPr>
        <p:txBody>
          <a:bodyPr anchor="b"/>
          <a:lstStyle>
            <a:lvl1pPr algn="ctr">
              <a:defRPr sz="11994"/>
            </a:lvl1pPr>
          </a:lstStyle>
          <a:p>
            <a:r>
              <a:rPr lang="fi-FI"/>
              <a:t>Muokkaa ots. perustyyl. napsautt.</a:t>
            </a:r>
            <a:endParaRPr lang="en-US" dirty="0"/>
          </a:p>
        </p:txBody>
      </p:sp>
      <p:sp>
        <p:nvSpPr>
          <p:cNvPr id="3" name="Subtitle 2"/>
          <p:cNvSpPr>
            <a:spLocks noGrp="1"/>
          </p:cNvSpPr>
          <p:nvPr>
            <p:ph type="subTitle" idx="1"/>
          </p:nvPr>
        </p:nvSpPr>
        <p:spPr>
          <a:xfrm>
            <a:off x="3046413" y="7204076"/>
            <a:ext cx="18278475" cy="3311524"/>
          </a:xfrm>
        </p:spPr>
        <p:txBody>
          <a:bodyPr/>
          <a:lstStyle>
            <a:lvl1pPr marL="0" indent="0" algn="ctr">
              <a:buNone/>
              <a:defRPr sz="4798"/>
            </a:lvl1pPr>
            <a:lvl2pPr marL="913943" indent="0" algn="ctr">
              <a:buNone/>
              <a:defRPr sz="3998"/>
            </a:lvl2pPr>
            <a:lvl3pPr marL="1827886" indent="0" algn="ctr">
              <a:buNone/>
              <a:defRPr sz="3598"/>
            </a:lvl3pPr>
            <a:lvl4pPr marL="2741828" indent="0" algn="ctr">
              <a:buNone/>
              <a:defRPr sz="3198"/>
            </a:lvl4pPr>
            <a:lvl5pPr marL="3655771" indent="0" algn="ctr">
              <a:buNone/>
              <a:defRPr sz="3198"/>
            </a:lvl5pPr>
            <a:lvl6pPr marL="4569714" indent="0" algn="ctr">
              <a:buNone/>
              <a:defRPr sz="3198"/>
            </a:lvl6pPr>
            <a:lvl7pPr marL="5483657" indent="0" algn="ctr">
              <a:buNone/>
              <a:defRPr sz="3198"/>
            </a:lvl7pPr>
            <a:lvl8pPr marL="6397600" indent="0" algn="ctr">
              <a:buNone/>
              <a:defRPr sz="3198"/>
            </a:lvl8pPr>
            <a:lvl9pPr marL="7311542" indent="0" algn="ctr">
              <a:buNone/>
              <a:defRPr sz="3198"/>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31944324"/>
      </p:ext>
    </p:extLst>
  </p:cSld>
  <p:clrMapOvr>
    <a:masterClrMapping/>
  </p:clrMapOvr>
  <p:extLst>
    <p:ext uri="{DCECCB84-F9BA-43D5-87BE-67443E8EF086}">
      <p15:sldGuideLst xmlns:p15="http://schemas.microsoft.com/office/powerpoint/2012/main">
        <p15:guide id="1" orient="horz" pos="4320" userDrawn="1">
          <p15:clr>
            <a:srgbClr val="FBAE40"/>
          </p15:clr>
        </p15:guide>
        <p15:guide id="2" pos="767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90447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Mukautettu asette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162406D-6948-BA1B-8D59-AA11E33F459A}"/>
              </a:ext>
            </a:extLst>
          </p:cNvPr>
          <p:cNvSpPr>
            <a:spLocks noGrp="1"/>
          </p:cNvSpPr>
          <p:nvPr>
            <p:ph type="title"/>
          </p:nvPr>
        </p:nvSpPr>
        <p:spPr/>
        <p:txBody>
          <a:bodyPr/>
          <a:lstStyle/>
          <a:p>
            <a:r>
              <a:rPr lang="fi-FI"/>
              <a:t>Muokkaa ots. perustyyl. napsautt.</a:t>
            </a:r>
          </a:p>
        </p:txBody>
      </p:sp>
      <p:sp>
        <p:nvSpPr>
          <p:cNvPr id="3" name="Tekstin paikkamerkki 2">
            <a:extLst>
              <a:ext uri="{FF2B5EF4-FFF2-40B4-BE49-F238E27FC236}">
                <a16:creationId xmlns:a16="http://schemas.microsoft.com/office/drawing/2014/main" id="{801F0297-8728-C4B0-2A75-EC0734D30E4F}"/>
              </a:ext>
            </a:extLst>
          </p:cNvPr>
          <p:cNvSpPr>
            <a:spLocks noGrp="1"/>
          </p:cNvSpPr>
          <p:nvPr>
            <p:ph idx="1"/>
          </p:nvPr>
        </p:nvSpPr>
        <p:spPr>
          <a:xfrm>
            <a:off x="1675529" y="3651250"/>
            <a:ext cx="21020246" cy="8702676"/>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Tree>
    <p:extLst>
      <p:ext uri="{BB962C8B-B14F-4D97-AF65-F5344CB8AC3E}">
        <p14:creationId xmlns:p14="http://schemas.microsoft.com/office/powerpoint/2010/main" val="3696321953"/>
      </p:ext>
    </p:extLst>
  </p:cSld>
  <p:clrMapOvr>
    <a:masterClrMapping/>
  </p:clrMapOvr>
  <p:extLst>
    <p:ext uri="{DCECCB84-F9BA-43D5-87BE-67443E8EF086}">
      <p15:sldGuideLst xmlns:p15="http://schemas.microsoft.com/office/powerpoint/2012/main">
        <p15:guide id="1" orient="horz" pos="4320">
          <p15:clr>
            <a:srgbClr val="FBAE40"/>
          </p15:clr>
        </p15:guide>
        <p15:guide id="2" pos="7676">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Kuva 6">
            <a:extLst>
              <a:ext uri="{FF2B5EF4-FFF2-40B4-BE49-F238E27FC236}">
                <a16:creationId xmlns:a16="http://schemas.microsoft.com/office/drawing/2014/main" id="{0D1C6D57-FDE9-1D5C-3CAB-E9980E43F093}"/>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0" y="0"/>
            <a:ext cx="24371300" cy="13716000"/>
          </a:xfrm>
          <a:prstGeom prst="rect">
            <a:avLst/>
          </a:prstGeom>
        </p:spPr>
      </p:pic>
      <p:sp>
        <p:nvSpPr>
          <p:cNvPr id="2" name="Title Placeholder 1"/>
          <p:cNvSpPr>
            <a:spLocks noGrp="1"/>
          </p:cNvSpPr>
          <p:nvPr>
            <p:ph type="title"/>
          </p:nvPr>
        </p:nvSpPr>
        <p:spPr>
          <a:xfrm>
            <a:off x="1675527" y="730251"/>
            <a:ext cx="21020246" cy="2651126"/>
          </a:xfrm>
          <a:prstGeom prst="rect">
            <a:avLst/>
          </a:prstGeom>
        </p:spPr>
        <p:txBody>
          <a:bodyPr vert="horz" lIns="91440" tIns="45720" rIns="91440" bIns="45720" rtlCol="0" anchor="ctr">
            <a:norm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US" dirty="0"/>
          </a:p>
        </p:txBody>
      </p:sp>
      <p:sp>
        <p:nvSpPr>
          <p:cNvPr id="3" name="Text Placeholder 2"/>
          <p:cNvSpPr>
            <a:spLocks noGrp="1"/>
          </p:cNvSpPr>
          <p:nvPr>
            <p:ph type="body" idx="1"/>
          </p:nvPr>
        </p:nvSpPr>
        <p:spPr>
          <a:xfrm>
            <a:off x="1675527" y="3651250"/>
            <a:ext cx="21020246" cy="8702676"/>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Date Placeholder 3"/>
          <p:cNvSpPr>
            <a:spLocks noGrp="1"/>
          </p:cNvSpPr>
          <p:nvPr>
            <p:ph type="dt" sz="half" idx="2"/>
          </p:nvPr>
        </p:nvSpPr>
        <p:spPr>
          <a:xfrm>
            <a:off x="1675527" y="12712701"/>
            <a:ext cx="5483543" cy="730250"/>
          </a:xfrm>
          <a:prstGeom prst="rect">
            <a:avLst/>
          </a:prstGeom>
        </p:spPr>
        <p:txBody>
          <a:bodyPr vert="horz" lIns="91440" tIns="45720" rIns="91440" bIns="45720" rtlCol="0" anchor="ctr"/>
          <a:lstStyle>
            <a:lvl1pPr algn="l">
              <a:defRPr sz="2399">
                <a:solidFill>
                  <a:schemeClr val="tx1">
                    <a:tint val="82000"/>
                  </a:schemeClr>
                </a:solidFill>
              </a:defRPr>
            </a:lvl1pPr>
          </a:lstStyle>
          <a:p>
            <a:fld id="{C764DE79-268F-4C1A-8933-263129D2AF90}" type="datetimeFigureOut">
              <a:rPr lang="en-US" dirty="0"/>
              <a:t>11/21/2025</a:t>
            </a:fld>
            <a:endParaRPr lang="en-US" dirty="0"/>
          </a:p>
        </p:txBody>
      </p:sp>
      <p:sp>
        <p:nvSpPr>
          <p:cNvPr id="5" name="Footer Placeholder 4"/>
          <p:cNvSpPr>
            <a:spLocks noGrp="1"/>
          </p:cNvSpPr>
          <p:nvPr>
            <p:ph type="ftr" sz="quarter" idx="3"/>
          </p:nvPr>
        </p:nvSpPr>
        <p:spPr>
          <a:xfrm>
            <a:off x="8072993" y="12712701"/>
            <a:ext cx="8225314" cy="730250"/>
          </a:xfrm>
          <a:prstGeom prst="rect">
            <a:avLst/>
          </a:prstGeom>
        </p:spPr>
        <p:txBody>
          <a:bodyPr vert="horz" lIns="91440" tIns="45720" rIns="91440" bIns="45720" rtlCol="0" anchor="ctr"/>
          <a:lstStyle>
            <a:lvl1pPr algn="ctr">
              <a:defRPr sz="2399">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17212230" y="12712701"/>
            <a:ext cx="5483543" cy="730250"/>
          </a:xfrm>
          <a:prstGeom prst="rect">
            <a:avLst/>
          </a:prstGeom>
        </p:spPr>
        <p:txBody>
          <a:bodyPr vert="horz" lIns="91440" tIns="45720" rIns="91440" bIns="45720" rtlCol="0" anchor="ctr"/>
          <a:lstStyle>
            <a:lvl1pPr algn="r">
              <a:defRPr sz="2399">
                <a:solidFill>
                  <a:schemeClr val="tx1">
                    <a:tint val="82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547618244"/>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63" r:id="rId3"/>
  </p:sldLayoutIdLst>
  <p:txStyles>
    <p:titleStyle>
      <a:lvl1pPr algn="l" defTabSz="1827886" rtl="0" eaLnBrk="1" latinLnBrk="0" hangingPunct="1">
        <a:lnSpc>
          <a:spcPct val="90000"/>
        </a:lnSpc>
        <a:spcBef>
          <a:spcPct val="0"/>
        </a:spcBef>
        <a:buNone/>
        <a:defRPr sz="8796" b="1" i="0" kern="1200">
          <a:solidFill>
            <a:schemeClr val="tx1"/>
          </a:solidFill>
          <a:latin typeface="Montserrat Black" pitchFamily="2" charset="77"/>
          <a:ea typeface="+mj-ea"/>
          <a:cs typeface="+mj-cs"/>
        </a:defRPr>
      </a:lvl1pPr>
    </p:titleStyle>
    <p:bodyStyle>
      <a:lvl1pPr marL="456971" indent="-456971" algn="l" defTabSz="1827886" rtl="0" eaLnBrk="1" latinLnBrk="0" hangingPunct="1">
        <a:lnSpc>
          <a:spcPct val="90000"/>
        </a:lnSpc>
        <a:spcBef>
          <a:spcPts val="1999"/>
        </a:spcBef>
        <a:buFont typeface="Arial" panose="020B0604020202020204" pitchFamily="34" charset="0"/>
        <a:buChar char="•"/>
        <a:defRPr sz="5597" kern="1200">
          <a:solidFill>
            <a:schemeClr val="tx1"/>
          </a:solidFill>
          <a:latin typeface="Montserrat" pitchFamily="2" charset="77"/>
          <a:ea typeface="+mn-ea"/>
          <a:cs typeface="+mn-cs"/>
        </a:defRPr>
      </a:lvl1pPr>
      <a:lvl2pPr marL="1370914" indent="-456971" algn="l" defTabSz="1827886" rtl="0" eaLnBrk="1" latinLnBrk="0" hangingPunct="1">
        <a:lnSpc>
          <a:spcPct val="90000"/>
        </a:lnSpc>
        <a:spcBef>
          <a:spcPts val="999"/>
        </a:spcBef>
        <a:buFont typeface="Arial" panose="020B0604020202020204" pitchFamily="34" charset="0"/>
        <a:buChar char="•"/>
        <a:defRPr sz="4798" kern="1200">
          <a:solidFill>
            <a:schemeClr val="tx1"/>
          </a:solidFill>
          <a:latin typeface="Montserrat" pitchFamily="2" charset="77"/>
          <a:ea typeface="+mn-ea"/>
          <a:cs typeface="+mn-cs"/>
        </a:defRPr>
      </a:lvl2pPr>
      <a:lvl3pPr marL="2284857" indent="-456971" algn="l" defTabSz="1827886" rtl="0" eaLnBrk="1" latinLnBrk="0" hangingPunct="1">
        <a:lnSpc>
          <a:spcPct val="90000"/>
        </a:lnSpc>
        <a:spcBef>
          <a:spcPts val="999"/>
        </a:spcBef>
        <a:buFont typeface="Arial" panose="020B0604020202020204" pitchFamily="34" charset="0"/>
        <a:buChar char="•"/>
        <a:defRPr sz="3998" kern="1200">
          <a:solidFill>
            <a:schemeClr val="tx1"/>
          </a:solidFill>
          <a:latin typeface="Montserrat" pitchFamily="2" charset="77"/>
          <a:ea typeface="+mn-ea"/>
          <a:cs typeface="+mn-cs"/>
        </a:defRPr>
      </a:lvl3pPr>
      <a:lvl4pPr marL="3198800" indent="-456971" algn="l" defTabSz="1827886" rtl="0" eaLnBrk="1" latinLnBrk="0" hangingPunct="1">
        <a:lnSpc>
          <a:spcPct val="90000"/>
        </a:lnSpc>
        <a:spcBef>
          <a:spcPts val="999"/>
        </a:spcBef>
        <a:buFont typeface="Arial" panose="020B0604020202020204" pitchFamily="34" charset="0"/>
        <a:buChar char="•"/>
        <a:defRPr sz="3598" kern="1200">
          <a:solidFill>
            <a:schemeClr val="tx1"/>
          </a:solidFill>
          <a:latin typeface="Montserrat" pitchFamily="2" charset="77"/>
          <a:ea typeface="+mn-ea"/>
          <a:cs typeface="+mn-cs"/>
        </a:defRPr>
      </a:lvl4pPr>
      <a:lvl5pPr marL="4112743" indent="-456971" algn="l" defTabSz="1827886" rtl="0" eaLnBrk="1" latinLnBrk="0" hangingPunct="1">
        <a:lnSpc>
          <a:spcPct val="90000"/>
        </a:lnSpc>
        <a:spcBef>
          <a:spcPts val="999"/>
        </a:spcBef>
        <a:buFont typeface="Arial" panose="020B0604020202020204" pitchFamily="34" charset="0"/>
        <a:buChar char="•"/>
        <a:defRPr sz="3598" kern="1200">
          <a:solidFill>
            <a:schemeClr val="tx1"/>
          </a:solidFill>
          <a:latin typeface="Montserrat" pitchFamily="2" charset="77"/>
          <a:ea typeface="+mn-ea"/>
          <a:cs typeface="+mn-cs"/>
        </a:defRPr>
      </a:lvl5pPr>
      <a:lvl6pPr marL="5026685" indent="-456971" algn="l" defTabSz="1827886" rtl="0" eaLnBrk="1" latinLnBrk="0" hangingPunct="1">
        <a:lnSpc>
          <a:spcPct val="90000"/>
        </a:lnSpc>
        <a:spcBef>
          <a:spcPts val="999"/>
        </a:spcBef>
        <a:buFont typeface="Arial" panose="020B0604020202020204" pitchFamily="34" charset="0"/>
        <a:buChar char="•"/>
        <a:defRPr sz="3598" kern="1200">
          <a:solidFill>
            <a:schemeClr val="tx1"/>
          </a:solidFill>
          <a:latin typeface="+mn-lt"/>
          <a:ea typeface="+mn-ea"/>
          <a:cs typeface="+mn-cs"/>
        </a:defRPr>
      </a:lvl6pPr>
      <a:lvl7pPr marL="5940628" indent="-456971" algn="l" defTabSz="1827886" rtl="0" eaLnBrk="1" latinLnBrk="0" hangingPunct="1">
        <a:lnSpc>
          <a:spcPct val="90000"/>
        </a:lnSpc>
        <a:spcBef>
          <a:spcPts val="999"/>
        </a:spcBef>
        <a:buFont typeface="Arial" panose="020B0604020202020204" pitchFamily="34" charset="0"/>
        <a:buChar char="•"/>
        <a:defRPr sz="3598" kern="1200">
          <a:solidFill>
            <a:schemeClr val="tx1"/>
          </a:solidFill>
          <a:latin typeface="+mn-lt"/>
          <a:ea typeface="+mn-ea"/>
          <a:cs typeface="+mn-cs"/>
        </a:defRPr>
      </a:lvl7pPr>
      <a:lvl8pPr marL="6854571" indent="-456971" algn="l" defTabSz="1827886" rtl="0" eaLnBrk="1" latinLnBrk="0" hangingPunct="1">
        <a:lnSpc>
          <a:spcPct val="90000"/>
        </a:lnSpc>
        <a:spcBef>
          <a:spcPts val="999"/>
        </a:spcBef>
        <a:buFont typeface="Arial" panose="020B0604020202020204" pitchFamily="34" charset="0"/>
        <a:buChar char="•"/>
        <a:defRPr sz="3598" kern="1200">
          <a:solidFill>
            <a:schemeClr val="tx1"/>
          </a:solidFill>
          <a:latin typeface="+mn-lt"/>
          <a:ea typeface="+mn-ea"/>
          <a:cs typeface="+mn-cs"/>
        </a:defRPr>
      </a:lvl8pPr>
      <a:lvl9pPr marL="7768514" indent="-456971" algn="l" defTabSz="1827886" rtl="0" eaLnBrk="1" latinLnBrk="0" hangingPunct="1">
        <a:lnSpc>
          <a:spcPct val="90000"/>
        </a:lnSpc>
        <a:spcBef>
          <a:spcPts val="999"/>
        </a:spcBef>
        <a:buFont typeface="Arial" panose="020B0604020202020204" pitchFamily="34" charset="0"/>
        <a:buChar char="•"/>
        <a:defRPr sz="3598" kern="1200">
          <a:solidFill>
            <a:schemeClr val="tx1"/>
          </a:solidFill>
          <a:latin typeface="+mn-lt"/>
          <a:ea typeface="+mn-ea"/>
          <a:cs typeface="+mn-cs"/>
        </a:defRPr>
      </a:lvl9pPr>
    </p:bodyStyle>
    <p:otherStyle>
      <a:defPPr>
        <a:defRPr lang="en-US"/>
      </a:defPPr>
      <a:lvl1pPr marL="0" algn="l" defTabSz="1827886" rtl="0" eaLnBrk="1" latinLnBrk="0" hangingPunct="1">
        <a:defRPr sz="3598" kern="1200">
          <a:solidFill>
            <a:schemeClr val="tx1"/>
          </a:solidFill>
          <a:latin typeface="+mn-lt"/>
          <a:ea typeface="+mn-ea"/>
          <a:cs typeface="+mn-cs"/>
        </a:defRPr>
      </a:lvl1pPr>
      <a:lvl2pPr marL="913943" algn="l" defTabSz="1827886" rtl="0" eaLnBrk="1" latinLnBrk="0" hangingPunct="1">
        <a:defRPr sz="3598" kern="1200">
          <a:solidFill>
            <a:schemeClr val="tx1"/>
          </a:solidFill>
          <a:latin typeface="+mn-lt"/>
          <a:ea typeface="+mn-ea"/>
          <a:cs typeface="+mn-cs"/>
        </a:defRPr>
      </a:lvl2pPr>
      <a:lvl3pPr marL="1827886" algn="l" defTabSz="1827886" rtl="0" eaLnBrk="1" latinLnBrk="0" hangingPunct="1">
        <a:defRPr sz="3598" kern="1200">
          <a:solidFill>
            <a:schemeClr val="tx1"/>
          </a:solidFill>
          <a:latin typeface="+mn-lt"/>
          <a:ea typeface="+mn-ea"/>
          <a:cs typeface="+mn-cs"/>
        </a:defRPr>
      </a:lvl3pPr>
      <a:lvl4pPr marL="2741828" algn="l" defTabSz="1827886" rtl="0" eaLnBrk="1" latinLnBrk="0" hangingPunct="1">
        <a:defRPr sz="3598" kern="1200">
          <a:solidFill>
            <a:schemeClr val="tx1"/>
          </a:solidFill>
          <a:latin typeface="+mn-lt"/>
          <a:ea typeface="+mn-ea"/>
          <a:cs typeface="+mn-cs"/>
        </a:defRPr>
      </a:lvl4pPr>
      <a:lvl5pPr marL="3655771" algn="l" defTabSz="1827886" rtl="0" eaLnBrk="1" latinLnBrk="0" hangingPunct="1">
        <a:defRPr sz="3598" kern="1200">
          <a:solidFill>
            <a:schemeClr val="tx1"/>
          </a:solidFill>
          <a:latin typeface="+mn-lt"/>
          <a:ea typeface="+mn-ea"/>
          <a:cs typeface="+mn-cs"/>
        </a:defRPr>
      </a:lvl5pPr>
      <a:lvl6pPr marL="4569714" algn="l" defTabSz="1827886" rtl="0" eaLnBrk="1" latinLnBrk="0" hangingPunct="1">
        <a:defRPr sz="3598" kern="1200">
          <a:solidFill>
            <a:schemeClr val="tx1"/>
          </a:solidFill>
          <a:latin typeface="+mn-lt"/>
          <a:ea typeface="+mn-ea"/>
          <a:cs typeface="+mn-cs"/>
        </a:defRPr>
      </a:lvl6pPr>
      <a:lvl7pPr marL="5483657" algn="l" defTabSz="1827886" rtl="0" eaLnBrk="1" latinLnBrk="0" hangingPunct="1">
        <a:defRPr sz="3598" kern="1200">
          <a:solidFill>
            <a:schemeClr val="tx1"/>
          </a:solidFill>
          <a:latin typeface="+mn-lt"/>
          <a:ea typeface="+mn-ea"/>
          <a:cs typeface="+mn-cs"/>
        </a:defRPr>
      </a:lvl7pPr>
      <a:lvl8pPr marL="6397600" algn="l" defTabSz="1827886" rtl="0" eaLnBrk="1" latinLnBrk="0" hangingPunct="1">
        <a:defRPr sz="3598" kern="1200">
          <a:solidFill>
            <a:schemeClr val="tx1"/>
          </a:solidFill>
          <a:latin typeface="+mn-lt"/>
          <a:ea typeface="+mn-ea"/>
          <a:cs typeface="+mn-cs"/>
        </a:defRPr>
      </a:lvl8pPr>
      <a:lvl9pPr marL="7311542" algn="l" defTabSz="1827886" rtl="0" eaLnBrk="1" latinLnBrk="0" hangingPunct="1">
        <a:defRPr sz="359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4.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6F961-A969-BF48-1E87-3ECD40D61DF6}"/>
            </a:ext>
          </a:extLst>
        </p:cNvPr>
        <p:cNvGrpSpPr/>
        <p:nvPr/>
      </p:nvGrpSpPr>
      <p:grpSpPr>
        <a:xfrm>
          <a:off x="0" y="0"/>
          <a:ext cx="0" cy="0"/>
          <a:chOff x="0" y="0"/>
          <a:chExt cx="0" cy="0"/>
        </a:xfrm>
      </p:grpSpPr>
      <p:sp>
        <p:nvSpPr>
          <p:cNvPr id="25" name="Puolivapaa piirto 24">
            <a:extLst>
              <a:ext uri="{FF2B5EF4-FFF2-40B4-BE49-F238E27FC236}">
                <a16:creationId xmlns:a16="http://schemas.microsoft.com/office/drawing/2014/main" id="{8F999614-0704-8618-0218-C3AEDA420D00}"/>
              </a:ext>
            </a:extLst>
          </p:cNvPr>
          <p:cNvSpPr/>
          <p:nvPr/>
        </p:nvSpPr>
        <p:spPr>
          <a:xfrm>
            <a:off x="1555314" y="2175359"/>
            <a:ext cx="22928254" cy="9081936"/>
          </a:xfrm>
          <a:custGeom>
            <a:avLst/>
            <a:gdLst>
              <a:gd name="connsiteX0" fmla="*/ 575809 w 23075031"/>
              <a:gd name="connsiteY0" fmla="*/ 0 h 9120416"/>
              <a:gd name="connsiteX1" fmla="*/ 880609 w 23075031"/>
              <a:gd name="connsiteY1" fmla="*/ 1371600 h 9120416"/>
              <a:gd name="connsiteX2" fmla="*/ 183923 w 23075031"/>
              <a:gd name="connsiteY2" fmla="*/ 1741714 h 9120416"/>
              <a:gd name="connsiteX3" fmla="*/ 96838 w 23075031"/>
              <a:gd name="connsiteY3" fmla="*/ 849086 h 9120416"/>
              <a:gd name="connsiteX4" fmla="*/ 1403123 w 23075031"/>
              <a:gd name="connsiteY4" fmla="*/ 1567543 h 9120416"/>
              <a:gd name="connsiteX5" fmla="*/ 2557009 w 23075031"/>
              <a:gd name="connsiteY5" fmla="*/ 3069771 h 9120416"/>
              <a:gd name="connsiteX6" fmla="*/ 4429352 w 23075031"/>
              <a:gd name="connsiteY6" fmla="*/ 4637314 h 9120416"/>
              <a:gd name="connsiteX7" fmla="*/ 5409066 w 23075031"/>
              <a:gd name="connsiteY7" fmla="*/ 6509657 h 9120416"/>
              <a:gd name="connsiteX8" fmla="*/ 7063695 w 23075031"/>
              <a:gd name="connsiteY8" fmla="*/ 6422571 h 9120416"/>
              <a:gd name="connsiteX9" fmla="*/ 8522381 w 23075031"/>
              <a:gd name="connsiteY9" fmla="*/ 4506686 h 9120416"/>
              <a:gd name="connsiteX10" fmla="*/ 8805409 w 23075031"/>
              <a:gd name="connsiteY10" fmla="*/ 3570514 h 9120416"/>
              <a:gd name="connsiteX11" fmla="*/ 9937523 w 23075031"/>
              <a:gd name="connsiteY11" fmla="*/ 3156857 h 9120416"/>
              <a:gd name="connsiteX12" fmla="*/ 11113181 w 23075031"/>
              <a:gd name="connsiteY12" fmla="*/ 3614057 h 9120416"/>
              <a:gd name="connsiteX13" fmla="*/ 12005809 w 23075031"/>
              <a:gd name="connsiteY13" fmla="*/ 5225143 h 9120416"/>
              <a:gd name="connsiteX14" fmla="*/ 12593638 w 23075031"/>
              <a:gd name="connsiteY14" fmla="*/ 6466114 h 9120416"/>
              <a:gd name="connsiteX15" fmla="*/ 15010266 w 23075031"/>
              <a:gd name="connsiteY15" fmla="*/ 6139543 h 9120416"/>
              <a:gd name="connsiteX16" fmla="*/ 16360095 w 23075031"/>
              <a:gd name="connsiteY16" fmla="*/ 4397829 h 9120416"/>
              <a:gd name="connsiteX17" fmla="*/ 17230952 w 23075031"/>
              <a:gd name="connsiteY17" fmla="*/ 4071257 h 9120416"/>
              <a:gd name="connsiteX18" fmla="*/ 17252723 w 23075031"/>
              <a:gd name="connsiteY18" fmla="*/ 5943600 h 9120416"/>
              <a:gd name="connsiteX19" fmla="*/ 17818781 w 23075031"/>
              <a:gd name="connsiteY19" fmla="*/ 7053943 h 9120416"/>
              <a:gd name="connsiteX20" fmla="*/ 18689638 w 23075031"/>
              <a:gd name="connsiteY20" fmla="*/ 7641771 h 9120416"/>
              <a:gd name="connsiteX21" fmla="*/ 19364552 w 23075031"/>
              <a:gd name="connsiteY21" fmla="*/ 7815943 h 9120416"/>
              <a:gd name="connsiteX22" fmla="*/ 20453123 w 23075031"/>
              <a:gd name="connsiteY22" fmla="*/ 7728857 h 9120416"/>
              <a:gd name="connsiteX23" fmla="*/ 21563466 w 23075031"/>
              <a:gd name="connsiteY23" fmla="*/ 7968343 h 9120416"/>
              <a:gd name="connsiteX24" fmla="*/ 22216609 w 23075031"/>
              <a:gd name="connsiteY24" fmla="*/ 8621486 h 9120416"/>
              <a:gd name="connsiteX25" fmla="*/ 22020666 w 23075031"/>
              <a:gd name="connsiteY25" fmla="*/ 9100457 h 9120416"/>
              <a:gd name="connsiteX26" fmla="*/ 21432838 w 23075031"/>
              <a:gd name="connsiteY26" fmla="*/ 8969829 h 9120416"/>
              <a:gd name="connsiteX27" fmla="*/ 21432838 w 23075031"/>
              <a:gd name="connsiteY27" fmla="*/ 8425543 h 9120416"/>
              <a:gd name="connsiteX28" fmla="*/ 22216609 w 23075031"/>
              <a:gd name="connsiteY28" fmla="*/ 8055429 h 9120416"/>
              <a:gd name="connsiteX29" fmla="*/ 22978609 w 23075031"/>
              <a:gd name="connsiteY29" fmla="*/ 8011886 h 9120416"/>
              <a:gd name="connsiteX0" fmla="*/ 454419 w 22953641"/>
              <a:gd name="connsiteY0" fmla="*/ 0 h 9120416"/>
              <a:gd name="connsiteX1" fmla="*/ 759219 w 22953641"/>
              <a:gd name="connsiteY1" fmla="*/ 1371600 h 9120416"/>
              <a:gd name="connsiteX2" fmla="*/ 62533 w 22953641"/>
              <a:gd name="connsiteY2" fmla="*/ 1741714 h 9120416"/>
              <a:gd name="connsiteX3" fmla="*/ 171391 w 22953641"/>
              <a:gd name="connsiteY3" fmla="*/ 1066801 h 9120416"/>
              <a:gd name="connsiteX4" fmla="*/ 1281733 w 22953641"/>
              <a:gd name="connsiteY4" fmla="*/ 1567543 h 9120416"/>
              <a:gd name="connsiteX5" fmla="*/ 2435619 w 22953641"/>
              <a:gd name="connsiteY5" fmla="*/ 3069771 h 9120416"/>
              <a:gd name="connsiteX6" fmla="*/ 4307962 w 22953641"/>
              <a:gd name="connsiteY6" fmla="*/ 4637314 h 9120416"/>
              <a:gd name="connsiteX7" fmla="*/ 5287676 w 22953641"/>
              <a:gd name="connsiteY7" fmla="*/ 6509657 h 9120416"/>
              <a:gd name="connsiteX8" fmla="*/ 6942305 w 22953641"/>
              <a:gd name="connsiteY8" fmla="*/ 6422571 h 9120416"/>
              <a:gd name="connsiteX9" fmla="*/ 8400991 w 22953641"/>
              <a:gd name="connsiteY9" fmla="*/ 4506686 h 9120416"/>
              <a:gd name="connsiteX10" fmla="*/ 8684019 w 22953641"/>
              <a:gd name="connsiteY10" fmla="*/ 3570514 h 9120416"/>
              <a:gd name="connsiteX11" fmla="*/ 9816133 w 22953641"/>
              <a:gd name="connsiteY11" fmla="*/ 3156857 h 9120416"/>
              <a:gd name="connsiteX12" fmla="*/ 10991791 w 22953641"/>
              <a:gd name="connsiteY12" fmla="*/ 3614057 h 9120416"/>
              <a:gd name="connsiteX13" fmla="*/ 11884419 w 22953641"/>
              <a:gd name="connsiteY13" fmla="*/ 5225143 h 9120416"/>
              <a:gd name="connsiteX14" fmla="*/ 12472248 w 22953641"/>
              <a:gd name="connsiteY14" fmla="*/ 6466114 h 9120416"/>
              <a:gd name="connsiteX15" fmla="*/ 14888876 w 22953641"/>
              <a:gd name="connsiteY15" fmla="*/ 6139543 h 9120416"/>
              <a:gd name="connsiteX16" fmla="*/ 16238705 w 22953641"/>
              <a:gd name="connsiteY16" fmla="*/ 4397829 h 9120416"/>
              <a:gd name="connsiteX17" fmla="*/ 17109562 w 22953641"/>
              <a:gd name="connsiteY17" fmla="*/ 4071257 h 9120416"/>
              <a:gd name="connsiteX18" fmla="*/ 17131333 w 22953641"/>
              <a:gd name="connsiteY18" fmla="*/ 5943600 h 9120416"/>
              <a:gd name="connsiteX19" fmla="*/ 17697391 w 22953641"/>
              <a:gd name="connsiteY19" fmla="*/ 7053943 h 9120416"/>
              <a:gd name="connsiteX20" fmla="*/ 18568248 w 22953641"/>
              <a:gd name="connsiteY20" fmla="*/ 7641771 h 9120416"/>
              <a:gd name="connsiteX21" fmla="*/ 19243162 w 22953641"/>
              <a:gd name="connsiteY21" fmla="*/ 7815943 h 9120416"/>
              <a:gd name="connsiteX22" fmla="*/ 20331733 w 22953641"/>
              <a:gd name="connsiteY22" fmla="*/ 7728857 h 9120416"/>
              <a:gd name="connsiteX23" fmla="*/ 21442076 w 22953641"/>
              <a:gd name="connsiteY23" fmla="*/ 7968343 h 9120416"/>
              <a:gd name="connsiteX24" fmla="*/ 22095219 w 22953641"/>
              <a:gd name="connsiteY24" fmla="*/ 8621486 h 9120416"/>
              <a:gd name="connsiteX25" fmla="*/ 21899276 w 22953641"/>
              <a:gd name="connsiteY25" fmla="*/ 9100457 h 9120416"/>
              <a:gd name="connsiteX26" fmla="*/ 21311448 w 22953641"/>
              <a:gd name="connsiteY26" fmla="*/ 8969829 h 9120416"/>
              <a:gd name="connsiteX27" fmla="*/ 21311448 w 22953641"/>
              <a:gd name="connsiteY27" fmla="*/ 8425543 h 9120416"/>
              <a:gd name="connsiteX28" fmla="*/ 22095219 w 22953641"/>
              <a:gd name="connsiteY28" fmla="*/ 8055429 h 9120416"/>
              <a:gd name="connsiteX29" fmla="*/ 22857219 w 22953641"/>
              <a:gd name="connsiteY29" fmla="*/ 8011886 h 9120416"/>
              <a:gd name="connsiteX0" fmla="*/ 365327 w 22864549"/>
              <a:gd name="connsiteY0" fmla="*/ 0 h 9120416"/>
              <a:gd name="connsiteX1" fmla="*/ 670127 w 22864549"/>
              <a:gd name="connsiteY1" fmla="*/ 1371600 h 9120416"/>
              <a:gd name="connsiteX2" fmla="*/ 147612 w 22864549"/>
              <a:gd name="connsiteY2" fmla="*/ 1719942 h 9120416"/>
              <a:gd name="connsiteX3" fmla="*/ 82299 w 22864549"/>
              <a:gd name="connsiteY3" fmla="*/ 1066801 h 9120416"/>
              <a:gd name="connsiteX4" fmla="*/ 1192641 w 22864549"/>
              <a:gd name="connsiteY4" fmla="*/ 1567543 h 9120416"/>
              <a:gd name="connsiteX5" fmla="*/ 2346527 w 22864549"/>
              <a:gd name="connsiteY5" fmla="*/ 3069771 h 9120416"/>
              <a:gd name="connsiteX6" fmla="*/ 4218870 w 22864549"/>
              <a:gd name="connsiteY6" fmla="*/ 4637314 h 9120416"/>
              <a:gd name="connsiteX7" fmla="*/ 5198584 w 22864549"/>
              <a:gd name="connsiteY7" fmla="*/ 6509657 h 9120416"/>
              <a:gd name="connsiteX8" fmla="*/ 6853213 w 22864549"/>
              <a:gd name="connsiteY8" fmla="*/ 6422571 h 9120416"/>
              <a:gd name="connsiteX9" fmla="*/ 8311899 w 22864549"/>
              <a:gd name="connsiteY9" fmla="*/ 4506686 h 9120416"/>
              <a:gd name="connsiteX10" fmla="*/ 8594927 w 22864549"/>
              <a:gd name="connsiteY10" fmla="*/ 3570514 h 9120416"/>
              <a:gd name="connsiteX11" fmla="*/ 9727041 w 22864549"/>
              <a:gd name="connsiteY11" fmla="*/ 3156857 h 9120416"/>
              <a:gd name="connsiteX12" fmla="*/ 10902699 w 22864549"/>
              <a:gd name="connsiteY12" fmla="*/ 3614057 h 9120416"/>
              <a:gd name="connsiteX13" fmla="*/ 11795327 w 22864549"/>
              <a:gd name="connsiteY13" fmla="*/ 5225143 h 9120416"/>
              <a:gd name="connsiteX14" fmla="*/ 12383156 w 22864549"/>
              <a:gd name="connsiteY14" fmla="*/ 6466114 h 9120416"/>
              <a:gd name="connsiteX15" fmla="*/ 14799784 w 22864549"/>
              <a:gd name="connsiteY15" fmla="*/ 6139543 h 9120416"/>
              <a:gd name="connsiteX16" fmla="*/ 16149613 w 22864549"/>
              <a:gd name="connsiteY16" fmla="*/ 4397829 h 9120416"/>
              <a:gd name="connsiteX17" fmla="*/ 17020470 w 22864549"/>
              <a:gd name="connsiteY17" fmla="*/ 4071257 h 9120416"/>
              <a:gd name="connsiteX18" fmla="*/ 17042241 w 22864549"/>
              <a:gd name="connsiteY18" fmla="*/ 5943600 h 9120416"/>
              <a:gd name="connsiteX19" fmla="*/ 17608299 w 22864549"/>
              <a:gd name="connsiteY19" fmla="*/ 7053943 h 9120416"/>
              <a:gd name="connsiteX20" fmla="*/ 18479156 w 22864549"/>
              <a:gd name="connsiteY20" fmla="*/ 7641771 h 9120416"/>
              <a:gd name="connsiteX21" fmla="*/ 19154070 w 22864549"/>
              <a:gd name="connsiteY21" fmla="*/ 7815943 h 9120416"/>
              <a:gd name="connsiteX22" fmla="*/ 20242641 w 22864549"/>
              <a:gd name="connsiteY22" fmla="*/ 7728857 h 9120416"/>
              <a:gd name="connsiteX23" fmla="*/ 21352984 w 22864549"/>
              <a:gd name="connsiteY23" fmla="*/ 7968343 h 9120416"/>
              <a:gd name="connsiteX24" fmla="*/ 22006127 w 22864549"/>
              <a:gd name="connsiteY24" fmla="*/ 8621486 h 9120416"/>
              <a:gd name="connsiteX25" fmla="*/ 21810184 w 22864549"/>
              <a:gd name="connsiteY25" fmla="*/ 9100457 h 9120416"/>
              <a:gd name="connsiteX26" fmla="*/ 21222356 w 22864549"/>
              <a:gd name="connsiteY26" fmla="*/ 8969829 h 9120416"/>
              <a:gd name="connsiteX27" fmla="*/ 21222356 w 22864549"/>
              <a:gd name="connsiteY27" fmla="*/ 8425543 h 9120416"/>
              <a:gd name="connsiteX28" fmla="*/ 22006127 w 22864549"/>
              <a:gd name="connsiteY28" fmla="*/ 8055429 h 9120416"/>
              <a:gd name="connsiteX29" fmla="*/ 22768127 w 22864549"/>
              <a:gd name="connsiteY29" fmla="*/ 8011886 h 9120416"/>
              <a:gd name="connsiteX0" fmla="*/ 451701 w 22950923"/>
              <a:gd name="connsiteY0" fmla="*/ 0 h 9120416"/>
              <a:gd name="connsiteX1" fmla="*/ 756501 w 22950923"/>
              <a:gd name="connsiteY1" fmla="*/ 1371600 h 9120416"/>
              <a:gd name="connsiteX2" fmla="*/ 233986 w 22950923"/>
              <a:gd name="connsiteY2" fmla="*/ 1719942 h 9120416"/>
              <a:gd name="connsiteX3" fmla="*/ 168673 w 22950923"/>
              <a:gd name="connsiteY3" fmla="*/ 1066801 h 9120416"/>
              <a:gd name="connsiteX4" fmla="*/ 1279015 w 22950923"/>
              <a:gd name="connsiteY4" fmla="*/ 1567543 h 9120416"/>
              <a:gd name="connsiteX5" fmla="*/ 2432901 w 22950923"/>
              <a:gd name="connsiteY5" fmla="*/ 3069771 h 9120416"/>
              <a:gd name="connsiteX6" fmla="*/ 4305244 w 22950923"/>
              <a:gd name="connsiteY6" fmla="*/ 4637314 h 9120416"/>
              <a:gd name="connsiteX7" fmla="*/ 5284958 w 22950923"/>
              <a:gd name="connsiteY7" fmla="*/ 6509657 h 9120416"/>
              <a:gd name="connsiteX8" fmla="*/ 6939587 w 22950923"/>
              <a:gd name="connsiteY8" fmla="*/ 6422571 h 9120416"/>
              <a:gd name="connsiteX9" fmla="*/ 8398273 w 22950923"/>
              <a:gd name="connsiteY9" fmla="*/ 4506686 h 9120416"/>
              <a:gd name="connsiteX10" fmla="*/ 8681301 w 22950923"/>
              <a:gd name="connsiteY10" fmla="*/ 3570514 h 9120416"/>
              <a:gd name="connsiteX11" fmla="*/ 9813415 w 22950923"/>
              <a:gd name="connsiteY11" fmla="*/ 3156857 h 9120416"/>
              <a:gd name="connsiteX12" fmla="*/ 10989073 w 22950923"/>
              <a:gd name="connsiteY12" fmla="*/ 3614057 h 9120416"/>
              <a:gd name="connsiteX13" fmla="*/ 11881701 w 22950923"/>
              <a:gd name="connsiteY13" fmla="*/ 5225143 h 9120416"/>
              <a:gd name="connsiteX14" fmla="*/ 12469530 w 22950923"/>
              <a:gd name="connsiteY14" fmla="*/ 6466114 h 9120416"/>
              <a:gd name="connsiteX15" fmla="*/ 14886158 w 22950923"/>
              <a:gd name="connsiteY15" fmla="*/ 6139543 h 9120416"/>
              <a:gd name="connsiteX16" fmla="*/ 16235987 w 22950923"/>
              <a:gd name="connsiteY16" fmla="*/ 4397829 h 9120416"/>
              <a:gd name="connsiteX17" fmla="*/ 17106844 w 22950923"/>
              <a:gd name="connsiteY17" fmla="*/ 4071257 h 9120416"/>
              <a:gd name="connsiteX18" fmla="*/ 17128615 w 22950923"/>
              <a:gd name="connsiteY18" fmla="*/ 5943600 h 9120416"/>
              <a:gd name="connsiteX19" fmla="*/ 17694673 w 22950923"/>
              <a:gd name="connsiteY19" fmla="*/ 7053943 h 9120416"/>
              <a:gd name="connsiteX20" fmla="*/ 18565530 w 22950923"/>
              <a:gd name="connsiteY20" fmla="*/ 7641771 h 9120416"/>
              <a:gd name="connsiteX21" fmla="*/ 19240444 w 22950923"/>
              <a:gd name="connsiteY21" fmla="*/ 7815943 h 9120416"/>
              <a:gd name="connsiteX22" fmla="*/ 20329015 w 22950923"/>
              <a:gd name="connsiteY22" fmla="*/ 7728857 h 9120416"/>
              <a:gd name="connsiteX23" fmla="*/ 21439358 w 22950923"/>
              <a:gd name="connsiteY23" fmla="*/ 7968343 h 9120416"/>
              <a:gd name="connsiteX24" fmla="*/ 22092501 w 22950923"/>
              <a:gd name="connsiteY24" fmla="*/ 8621486 h 9120416"/>
              <a:gd name="connsiteX25" fmla="*/ 21896558 w 22950923"/>
              <a:gd name="connsiteY25" fmla="*/ 9100457 h 9120416"/>
              <a:gd name="connsiteX26" fmla="*/ 21308730 w 22950923"/>
              <a:gd name="connsiteY26" fmla="*/ 8969829 h 9120416"/>
              <a:gd name="connsiteX27" fmla="*/ 21308730 w 22950923"/>
              <a:gd name="connsiteY27" fmla="*/ 8425543 h 9120416"/>
              <a:gd name="connsiteX28" fmla="*/ 22092501 w 22950923"/>
              <a:gd name="connsiteY28" fmla="*/ 8055429 h 9120416"/>
              <a:gd name="connsiteX29" fmla="*/ 22854501 w 22950923"/>
              <a:gd name="connsiteY29" fmla="*/ 8011886 h 9120416"/>
              <a:gd name="connsiteX0" fmla="*/ 491058 w 22990280"/>
              <a:gd name="connsiteY0" fmla="*/ 0 h 9120416"/>
              <a:gd name="connsiteX1" fmla="*/ 795858 w 22990280"/>
              <a:gd name="connsiteY1" fmla="*/ 1371600 h 9120416"/>
              <a:gd name="connsiteX2" fmla="*/ 273343 w 22990280"/>
              <a:gd name="connsiteY2" fmla="*/ 1719942 h 9120416"/>
              <a:gd name="connsiteX3" fmla="*/ 208030 w 22990280"/>
              <a:gd name="connsiteY3" fmla="*/ 1066801 h 9120416"/>
              <a:gd name="connsiteX4" fmla="*/ 1318372 w 22990280"/>
              <a:gd name="connsiteY4" fmla="*/ 1567543 h 9120416"/>
              <a:gd name="connsiteX5" fmla="*/ 2472258 w 22990280"/>
              <a:gd name="connsiteY5" fmla="*/ 3069771 h 9120416"/>
              <a:gd name="connsiteX6" fmla="*/ 4344601 w 22990280"/>
              <a:gd name="connsiteY6" fmla="*/ 4637314 h 9120416"/>
              <a:gd name="connsiteX7" fmla="*/ 5324315 w 22990280"/>
              <a:gd name="connsiteY7" fmla="*/ 6509657 h 9120416"/>
              <a:gd name="connsiteX8" fmla="*/ 6978944 w 22990280"/>
              <a:gd name="connsiteY8" fmla="*/ 6422571 h 9120416"/>
              <a:gd name="connsiteX9" fmla="*/ 8437630 w 22990280"/>
              <a:gd name="connsiteY9" fmla="*/ 4506686 h 9120416"/>
              <a:gd name="connsiteX10" fmla="*/ 8720658 w 22990280"/>
              <a:gd name="connsiteY10" fmla="*/ 3570514 h 9120416"/>
              <a:gd name="connsiteX11" fmla="*/ 9852772 w 22990280"/>
              <a:gd name="connsiteY11" fmla="*/ 3156857 h 9120416"/>
              <a:gd name="connsiteX12" fmla="*/ 11028430 w 22990280"/>
              <a:gd name="connsiteY12" fmla="*/ 3614057 h 9120416"/>
              <a:gd name="connsiteX13" fmla="*/ 11921058 w 22990280"/>
              <a:gd name="connsiteY13" fmla="*/ 5225143 h 9120416"/>
              <a:gd name="connsiteX14" fmla="*/ 12508887 w 22990280"/>
              <a:gd name="connsiteY14" fmla="*/ 6466114 h 9120416"/>
              <a:gd name="connsiteX15" fmla="*/ 14925515 w 22990280"/>
              <a:gd name="connsiteY15" fmla="*/ 6139543 h 9120416"/>
              <a:gd name="connsiteX16" fmla="*/ 16275344 w 22990280"/>
              <a:gd name="connsiteY16" fmla="*/ 4397829 h 9120416"/>
              <a:gd name="connsiteX17" fmla="*/ 17146201 w 22990280"/>
              <a:gd name="connsiteY17" fmla="*/ 4071257 h 9120416"/>
              <a:gd name="connsiteX18" fmla="*/ 17167972 w 22990280"/>
              <a:gd name="connsiteY18" fmla="*/ 5943600 h 9120416"/>
              <a:gd name="connsiteX19" fmla="*/ 17734030 w 22990280"/>
              <a:gd name="connsiteY19" fmla="*/ 7053943 h 9120416"/>
              <a:gd name="connsiteX20" fmla="*/ 18604887 w 22990280"/>
              <a:gd name="connsiteY20" fmla="*/ 7641771 h 9120416"/>
              <a:gd name="connsiteX21" fmla="*/ 19279801 w 22990280"/>
              <a:gd name="connsiteY21" fmla="*/ 7815943 h 9120416"/>
              <a:gd name="connsiteX22" fmla="*/ 20368372 w 22990280"/>
              <a:gd name="connsiteY22" fmla="*/ 7728857 h 9120416"/>
              <a:gd name="connsiteX23" fmla="*/ 21478715 w 22990280"/>
              <a:gd name="connsiteY23" fmla="*/ 7968343 h 9120416"/>
              <a:gd name="connsiteX24" fmla="*/ 22131858 w 22990280"/>
              <a:gd name="connsiteY24" fmla="*/ 8621486 h 9120416"/>
              <a:gd name="connsiteX25" fmla="*/ 21935915 w 22990280"/>
              <a:gd name="connsiteY25" fmla="*/ 9100457 h 9120416"/>
              <a:gd name="connsiteX26" fmla="*/ 21348087 w 22990280"/>
              <a:gd name="connsiteY26" fmla="*/ 8969829 h 9120416"/>
              <a:gd name="connsiteX27" fmla="*/ 21348087 w 22990280"/>
              <a:gd name="connsiteY27" fmla="*/ 8425543 h 9120416"/>
              <a:gd name="connsiteX28" fmla="*/ 22131858 w 22990280"/>
              <a:gd name="connsiteY28" fmla="*/ 8055429 h 9120416"/>
              <a:gd name="connsiteX29" fmla="*/ 22893858 w 22990280"/>
              <a:gd name="connsiteY29" fmla="*/ 8011886 h 9120416"/>
              <a:gd name="connsiteX0" fmla="*/ 406957 w 22906179"/>
              <a:gd name="connsiteY0" fmla="*/ 0 h 9120416"/>
              <a:gd name="connsiteX1" fmla="*/ 711757 w 22906179"/>
              <a:gd name="connsiteY1" fmla="*/ 1371600 h 9120416"/>
              <a:gd name="connsiteX2" fmla="*/ 189242 w 22906179"/>
              <a:gd name="connsiteY2" fmla="*/ 1719942 h 9120416"/>
              <a:gd name="connsiteX3" fmla="*/ 123929 w 22906179"/>
              <a:gd name="connsiteY3" fmla="*/ 1066801 h 9120416"/>
              <a:gd name="connsiteX4" fmla="*/ 1191071 w 22906179"/>
              <a:gd name="connsiteY4" fmla="*/ 1675543 h 9120416"/>
              <a:gd name="connsiteX5" fmla="*/ 2388157 w 22906179"/>
              <a:gd name="connsiteY5" fmla="*/ 3069771 h 9120416"/>
              <a:gd name="connsiteX6" fmla="*/ 4260500 w 22906179"/>
              <a:gd name="connsiteY6" fmla="*/ 4637314 h 9120416"/>
              <a:gd name="connsiteX7" fmla="*/ 5240214 w 22906179"/>
              <a:gd name="connsiteY7" fmla="*/ 6509657 h 9120416"/>
              <a:gd name="connsiteX8" fmla="*/ 6894843 w 22906179"/>
              <a:gd name="connsiteY8" fmla="*/ 6422571 h 9120416"/>
              <a:gd name="connsiteX9" fmla="*/ 8353529 w 22906179"/>
              <a:gd name="connsiteY9" fmla="*/ 4506686 h 9120416"/>
              <a:gd name="connsiteX10" fmla="*/ 8636557 w 22906179"/>
              <a:gd name="connsiteY10" fmla="*/ 3570514 h 9120416"/>
              <a:gd name="connsiteX11" fmla="*/ 9768671 w 22906179"/>
              <a:gd name="connsiteY11" fmla="*/ 3156857 h 9120416"/>
              <a:gd name="connsiteX12" fmla="*/ 10944329 w 22906179"/>
              <a:gd name="connsiteY12" fmla="*/ 3614057 h 9120416"/>
              <a:gd name="connsiteX13" fmla="*/ 11836957 w 22906179"/>
              <a:gd name="connsiteY13" fmla="*/ 5225143 h 9120416"/>
              <a:gd name="connsiteX14" fmla="*/ 12424786 w 22906179"/>
              <a:gd name="connsiteY14" fmla="*/ 6466114 h 9120416"/>
              <a:gd name="connsiteX15" fmla="*/ 14841414 w 22906179"/>
              <a:gd name="connsiteY15" fmla="*/ 6139543 h 9120416"/>
              <a:gd name="connsiteX16" fmla="*/ 16191243 w 22906179"/>
              <a:gd name="connsiteY16" fmla="*/ 4397829 h 9120416"/>
              <a:gd name="connsiteX17" fmla="*/ 17062100 w 22906179"/>
              <a:gd name="connsiteY17" fmla="*/ 4071257 h 9120416"/>
              <a:gd name="connsiteX18" fmla="*/ 17083871 w 22906179"/>
              <a:gd name="connsiteY18" fmla="*/ 5943600 h 9120416"/>
              <a:gd name="connsiteX19" fmla="*/ 17649929 w 22906179"/>
              <a:gd name="connsiteY19" fmla="*/ 7053943 h 9120416"/>
              <a:gd name="connsiteX20" fmla="*/ 18520786 w 22906179"/>
              <a:gd name="connsiteY20" fmla="*/ 7641771 h 9120416"/>
              <a:gd name="connsiteX21" fmla="*/ 19195700 w 22906179"/>
              <a:gd name="connsiteY21" fmla="*/ 7815943 h 9120416"/>
              <a:gd name="connsiteX22" fmla="*/ 20284271 w 22906179"/>
              <a:gd name="connsiteY22" fmla="*/ 7728857 h 9120416"/>
              <a:gd name="connsiteX23" fmla="*/ 21394614 w 22906179"/>
              <a:gd name="connsiteY23" fmla="*/ 7968343 h 9120416"/>
              <a:gd name="connsiteX24" fmla="*/ 22047757 w 22906179"/>
              <a:gd name="connsiteY24" fmla="*/ 8621486 h 9120416"/>
              <a:gd name="connsiteX25" fmla="*/ 21851814 w 22906179"/>
              <a:gd name="connsiteY25" fmla="*/ 9100457 h 9120416"/>
              <a:gd name="connsiteX26" fmla="*/ 21263986 w 22906179"/>
              <a:gd name="connsiteY26" fmla="*/ 8969829 h 9120416"/>
              <a:gd name="connsiteX27" fmla="*/ 21263986 w 22906179"/>
              <a:gd name="connsiteY27" fmla="*/ 8425543 h 9120416"/>
              <a:gd name="connsiteX28" fmla="*/ 22047757 w 22906179"/>
              <a:gd name="connsiteY28" fmla="*/ 8055429 h 9120416"/>
              <a:gd name="connsiteX29" fmla="*/ 22809757 w 22906179"/>
              <a:gd name="connsiteY29" fmla="*/ 8011886 h 9120416"/>
              <a:gd name="connsiteX0" fmla="*/ 406957 w 22906179"/>
              <a:gd name="connsiteY0" fmla="*/ 0 h 9120416"/>
              <a:gd name="connsiteX1" fmla="*/ 711757 w 22906179"/>
              <a:gd name="connsiteY1" fmla="*/ 1371600 h 9120416"/>
              <a:gd name="connsiteX2" fmla="*/ 189242 w 22906179"/>
              <a:gd name="connsiteY2" fmla="*/ 1719942 h 9120416"/>
              <a:gd name="connsiteX3" fmla="*/ 123929 w 22906179"/>
              <a:gd name="connsiteY3" fmla="*/ 1066801 h 9120416"/>
              <a:gd name="connsiteX4" fmla="*/ 1191071 w 22906179"/>
              <a:gd name="connsiteY4" fmla="*/ 1675543 h 9120416"/>
              <a:gd name="connsiteX5" fmla="*/ 2388157 w 22906179"/>
              <a:gd name="connsiteY5" fmla="*/ 3069771 h 9120416"/>
              <a:gd name="connsiteX6" fmla="*/ 4260500 w 22906179"/>
              <a:gd name="connsiteY6" fmla="*/ 4637314 h 9120416"/>
              <a:gd name="connsiteX7" fmla="*/ 5240214 w 22906179"/>
              <a:gd name="connsiteY7" fmla="*/ 6509657 h 9120416"/>
              <a:gd name="connsiteX8" fmla="*/ 6894843 w 22906179"/>
              <a:gd name="connsiteY8" fmla="*/ 6422571 h 9120416"/>
              <a:gd name="connsiteX9" fmla="*/ 8353529 w 22906179"/>
              <a:gd name="connsiteY9" fmla="*/ 4506686 h 9120416"/>
              <a:gd name="connsiteX10" fmla="*/ 8636557 w 22906179"/>
              <a:gd name="connsiteY10" fmla="*/ 3570514 h 9120416"/>
              <a:gd name="connsiteX11" fmla="*/ 9768671 w 22906179"/>
              <a:gd name="connsiteY11" fmla="*/ 3156857 h 9120416"/>
              <a:gd name="connsiteX12" fmla="*/ 10944329 w 22906179"/>
              <a:gd name="connsiteY12" fmla="*/ 3614057 h 9120416"/>
              <a:gd name="connsiteX13" fmla="*/ 11836957 w 22906179"/>
              <a:gd name="connsiteY13" fmla="*/ 5225143 h 9120416"/>
              <a:gd name="connsiteX14" fmla="*/ 12424786 w 22906179"/>
              <a:gd name="connsiteY14" fmla="*/ 6466114 h 9120416"/>
              <a:gd name="connsiteX15" fmla="*/ 14841414 w 22906179"/>
              <a:gd name="connsiteY15" fmla="*/ 6139543 h 9120416"/>
              <a:gd name="connsiteX16" fmla="*/ 16191243 w 22906179"/>
              <a:gd name="connsiteY16" fmla="*/ 4397829 h 9120416"/>
              <a:gd name="connsiteX17" fmla="*/ 17062100 w 22906179"/>
              <a:gd name="connsiteY17" fmla="*/ 4071257 h 9120416"/>
              <a:gd name="connsiteX18" fmla="*/ 17083871 w 22906179"/>
              <a:gd name="connsiteY18" fmla="*/ 5943600 h 9120416"/>
              <a:gd name="connsiteX19" fmla="*/ 17649929 w 22906179"/>
              <a:gd name="connsiteY19" fmla="*/ 7053943 h 9120416"/>
              <a:gd name="connsiteX20" fmla="*/ 18520786 w 22906179"/>
              <a:gd name="connsiteY20" fmla="*/ 7641771 h 9120416"/>
              <a:gd name="connsiteX21" fmla="*/ 19195700 w 22906179"/>
              <a:gd name="connsiteY21" fmla="*/ 7815943 h 9120416"/>
              <a:gd name="connsiteX22" fmla="*/ 20284271 w 22906179"/>
              <a:gd name="connsiteY22" fmla="*/ 7728857 h 9120416"/>
              <a:gd name="connsiteX23" fmla="*/ 21394614 w 22906179"/>
              <a:gd name="connsiteY23" fmla="*/ 7968343 h 9120416"/>
              <a:gd name="connsiteX24" fmla="*/ 22047757 w 22906179"/>
              <a:gd name="connsiteY24" fmla="*/ 8621486 h 9120416"/>
              <a:gd name="connsiteX25" fmla="*/ 21851814 w 22906179"/>
              <a:gd name="connsiteY25" fmla="*/ 9100457 h 9120416"/>
              <a:gd name="connsiteX26" fmla="*/ 21263986 w 22906179"/>
              <a:gd name="connsiteY26" fmla="*/ 8969829 h 9120416"/>
              <a:gd name="connsiteX27" fmla="*/ 21263986 w 22906179"/>
              <a:gd name="connsiteY27" fmla="*/ 8425543 h 9120416"/>
              <a:gd name="connsiteX28" fmla="*/ 22047757 w 22906179"/>
              <a:gd name="connsiteY28" fmla="*/ 8055429 h 9120416"/>
              <a:gd name="connsiteX29" fmla="*/ 22809757 w 22906179"/>
              <a:gd name="connsiteY29" fmla="*/ 8011886 h 9120416"/>
              <a:gd name="connsiteX0" fmla="*/ 469496 w 22968718"/>
              <a:gd name="connsiteY0" fmla="*/ 0 h 9120416"/>
              <a:gd name="connsiteX1" fmla="*/ 774296 w 22968718"/>
              <a:gd name="connsiteY1" fmla="*/ 1371600 h 9120416"/>
              <a:gd name="connsiteX2" fmla="*/ 251781 w 22968718"/>
              <a:gd name="connsiteY2" fmla="*/ 1719942 h 9120416"/>
              <a:gd name="connsiteX3" fmla="*/ 186468 w 22968718"/>
              <a:gd name="connsiteY3" fmla="*/ 1066801 h 9120416"/>
              <a:gd name="connsiteX4" fmla="*/ 1253610 w 22968718"/>
              <a:gd name="connsiteY4" fmla="*/ 1675543 h 9120416"/>
              <a:gd name="connsiteX5" fmla="*/ 2450696 w 22968718"/>
              <a:gd name="connsiteY5" fmla="*/ 3069771 h 9120416"/>
              <a:gd name="connsiteX6" fmla="*/ 4323039 w 22968718"/>
              <a:gd name="connsiteY6" fmla="*/ 4637314 h 9120416"/>
              <a:gd name="connsiteX7" fmla="*/ 5302753 w 22968718"/>
              <a:gd name="connsiteY7" fmla="*/ 6509657 h 9120416"/>
              <a:gd name="connsiteX8" fmla="*/ 6957382 w 22968718"/>
              <a:gd name="connsiteY8" fmla="*/ 6422571 h 9120416"/>
              <a:gd name="connsiteX9" fmla="*/ 8416068 w 22968718"/>
              <a:gd name="connsiteY9" fmla="*/ 4506686 h 9120416"/>
              <a:gd name="connsiteX10" fmla="*/ 8699096 w 22968718"/>
              <a:gd name="connsiteY10" fmla="*/ 3570514 h 9120416"/>
              <a:gd name="connsiteX11" fmla="*/ 9831210 w 22968718"/>
              <a:gd name="connsiteY11" fmla="*/ 3156857 h 9120416"/>
              <a:gd name="connsiteX12" fmla="*/ 11006868 w 22968718"/>
              <a:gd name="connsiteY12" fmla="*/ 3614057 h 9120416"/>
              <a:gd name="connsiteX13" fmla="*/ 11899496 w 22968718"/>
              <a:gd name="connsiteY13" fmla="*/ 5225143 h 9120416"/>
              <a:gd name="connsiteX14" fmla="*/ 12487325 w 22968718"/>
              <a:gd name="connsiteY14" fmla="*/ 6466114 h 9120416"/>
              <a:gd name="connsiteX15" fmla="*/ 14903953 w 22968718"/>
              <a:gd name="connsiteY15" fmla="*/ 6139543 h 9120416"/>
              <a:gd name="connsiteX16" fmla="*/ 16253782 w 22968718"/>
              <a:gd name="connsiteY16" fmla="*/ 4397829 h 9120416"/>
              <a:gd name="connsiteX17" fmla="*/ 17124639 w 22968718"/>
              <a:gd name="connsiteY17" fmla="*/ 4071257 h 9120416"/>
              <a:gd name="connsiteX18" fmla="*/ 17146410 w 22968718"/>
              <a:gd name="connsiteY18" fmla="*/ 5943600 h 9120416"/>
              <a:gd name="connsiteX19" fmla="*/ 17712468 w 22968718"/>
              <a:gd name="connsiteY19" fmla="*/ 7053943 h 9120416"/>
              <a:gd name="connsiteX20" fmla="*/ 18583325 w 22968718"/>
              <a:gd name="connsiteY20" fmla="*/ 7641771 h 9120416"/>
              <a:gd name="connsiteX21" fmla="*/ 19258239 w 22968718"/>
              <a:gd name="connsiteY21" fmla="*/ 7815943 h 9120416"/>
              <a:gd name="connsiteX22" fmla="*/ 20346810 w 22968718"/>
              <a:gd name="connsiteY22" fmla="*/ 7728857 h 9120416"/>
              <a:gd name="connsiteX23" fmla="*/ 21457153 w 22968718"/>
              <a:gd name="connsiteY23" fmla="*/ 7968343 h 9120416"/>
              <a:gd name="connsiteX24" fmla="*/ 22110296 w 22968718"/>
              <a:gd name="connsiteY24" fmla="*/ 8621486 h 9120416"/>
              <a:gd name="connsiteX25" fmla="*/ 21914353 w 22968718"/>
              <a:gd name="connsiteY25" fmla="*/ 9100457 h 9120416"/>
              <a:gd name="connsiteX26" fmla="*/ 21326525 w 22968718"/>
              <a:gd name="connsiteY26" fmla="*/ 8969829 h 9120416"/>
              <a:gd name="connsiteX27" fmla="*/ 21326525 w 22968718"/>
              <a:gd name="connsiteY27" fmla="*/ 8425543 h 9120416"/>
              <a:gd name="connsiteX28" fmla="*/ 22110296 w 22968718"/>
              <a:gd name="connsiteY28" fmla="*/ 8055429 h 9120416"/>
              <a:gd name="connsiteX29" fmla="*/ 22872296 w 22968718"/>
              <a:gd name="connsiteY29" fmla="*/ 8011886 h 9120416"/>
              <a:gd name="connsiteX0" fmla="*/ 469496 w 22968718"/>
              <a:gd name="connsiteY0" fmla="*/ 0 h 9120416"/>
              <a:gd name="connsiteX1" fmla="*/ 774296 w 22968718"/>
              <a:gd name="connsiteY1" fmla="*/ 1371600 h 9120416"/>
              <a:gd name="connsiteX2" fmla="*/ 251781 w 22968718"/>
              <a:gd name="connsiteY2" fmla="*/ 1719942 h 9120416"/>
              <a:gd name="connsiteX3" fmla="*/ 186468 w 22968718"/>
              <a:gd name="connsiteY3" fmla="*/ 1066801 h 9120416"/>
              <a:gd name="connsiteX4" fmla="*/ 1253610 w 22968718"/>
              <a:gd name="connsiteY4" fmla="*/ 1675543 h 9120416"/>
              <a:gd name="connsiteX5" fmla="*/ 2450696 w 22968718"/>
              <a:gd name="connsiteY5" fmla="*/ 3069771 h 9120416"/>
              <a:gd name="connsiteX6" fmla="*/ 4323039 w 22968718"/>
              <a:gd name="connsiteY6" fmla="*/ 4637314 h 9120416"/>
              <a:gd name="connsiteX7" fmla="*/ 5302753 w 22968718"/>
              <a:gd name="connsiteY7" fmla="*/ 6509657 h 9120416"/>
              <a:gd name="connsiteX8" fmla="*/ 6957382 w 22968718"/>
              <a:gd name="connsiteY8" fmla="*/ 6422571 h 9120416"/>
              <a:gd name="connsiteX9" fmla="*/ 8416068 w 22968718"/>
              <a:gd name="connsiteY9" fmla="*/ 4506686 h 9120416"/>
              <a:gd name="connsiteX10" fmla="*/ 8699096 w 22968718"/>
              <a:gd name="connsiteY10" fmla="*/ 3570514 h 9120416"/>
              <a:gd name="connsiteX11" fmla="*/ 9831210 w 22968718"/>
              <a:gd name="connsiteY11" fmla="*/ 3156857 h 9120416"/>
              <a:gd name="connsiteX12" fmla="*/ 11006868 w 22968718"/>
              <a:gd name="connsiteY12" fmla="*/ 3614057 h 9120416"/>
              <a:gd name="connsiteX13" fmla="*/ 11978696 w 22968718"/>
              <a:gd name="connsiteY13" fmla="*/ 5225143 h 9120416"/>
              <a:gd name="connsiteX14" fmla="*/ 12487325 w 22968718"/>
              <a:gd name="connsiteY14" fmla="*/ 6466114 h 9120416"/>
              <a:gd name="connsiteX15" fmla="*/ 14903953 w 22968718"/>
              <a:gd name="connsiteY15" fmla="*/ 6139543 h 9120416"/>
              <a:gd name="connsiteX16" fmla="*/ 16253782 w 22968718"/>
              <a:gd name="connsiteY16" fmla="*/ 4397829 h 9120416"/>
              <a:gd name="connsiteX17" fmla="*/ 17124639 w 22968718"/>
              <a:gd name="connsiteY17" fmla="*/ 4071257 h 9120416"/>
              <a:gd name="connsiteX18" fmla="*/ 17146410 w 22968718"/>
              <a:gd name="connsiteY18" fmla="*/ 5943600 h 9120416"/>
              <a:gd name="connsiteX19" fmla="*/ 17712468 w 22968718"/>
              <a:gd name="connsiteY19" fmla="*/ 7053943 h 9120416"/>
              <a:gd name="connsiteX20" fmla="*/ 18583325 w 22968718"/>
              <a:gd name="connsiteY20" fmla="*/ 7641771 h 9120416"/>
              <a:gd name="connsiteX21" fmla="*/ 19258239 w 22968718"/>
              <a:gd name="connsiteY21" fmla="*/ 7815943 h 9120416"/>
              <a:gd name="connsiteX22" fmla="*/ 20346810 w 22968718"/>
              <a:gd name="connsiteY22" fmla="*/ 7728857 h 9120416"/>
              <a:gd name="connsiteX23" fmla="*/ 21457153 w 22968718"/>
              <a:gd name="connsiteY23" fmla="*/ 7968343 h 9120416"/>
              <a:gd name="connsiteX24" fmla="*/ 22110296 w 22968718"/>
              <a:gd name="connsiteY24" fmla="*/ 8621486 h 9120416"/>
              <a:gd name="connsiteX25" fmla="*/ 21914353 w 22968718"/>
              <a:gd name="connsiteY25" fmla="*/ 9100457 h 9120416"/>
              <a:gd name="connsiteX26" fmla="*/ 21326525 w 22968718"/>
              <a:gd name="connsiteY26" fmla="*/ 8969829 h 9120416"/>
              <a:gd name="connsiteX27" fmla="*/ 21326525 w 22968718"/>
              <a:gd name="connsiteY27" fmla="*/ 8425543 h 9120416"/>
              <a:gd name="connsiteX28" fmla="*/ 22110296 w 22968718"/>
              <a:gd name="connsiteY28" fmla="*/ 8055429 h 9120416"/>
              <a:gd name="connsiteX29" fmla="*/ 22872296 w 22968718"/>
              <a:gd name="connsiteY29" fmla="*/ 8011886 h 9120416"/>
              <a:gd name="connsiteX0" fmla="*/ 469496 w 22968718"/>
              <a:gd name="connsiteY0" fmla="*/ 0 h 9120416"/>
              <a:gd name="connsiteX1" fmla="*/ 774296 w 22968718"/>
              <a:gd name="connsiteY1" fmla="*/ 1371600 h 9120416"/>
              <a:gd name="connsiteX2" fmla="*/ 251781 w 22968718"/>
              <a:gd name="connsiteY2" fmla="*/ 1719942 h 9120416"/>
              <a:gd name="connsiteX3" fmla="*/ 186468 w 22968718"/>
              <a:gd name="connsiteY3" fmla="*/ 1066801 h 9120416"/>
              <a:gd name="connsiteX4" fmla="*/ 1253610 w 22968718"/>
              <a:gd name="connsiteY4" fmla="*/ 1675543 h 9120416"/>
              <a:gd name="connsiteX5" fmla="*/ 2450696 w 22968718"/>
              <a:gd name="connsiteY5" fmla="*/ 3069771 h 9120416"/>
              <a:gd name="connsiteX6" fmla="*/ 4323039 w 22968718"/>
              <a:gd name="connsiteY6" fmla="*/ 4637314 h 9120416"/>
              <a:gd name="connsiteX7" fmla="*/ 5302753 w 22968718"/>
              <a:gd name="connsiteY7" fmla="*/ 6509657 h 9120416"/>
              <a:gd name="connsiteX8" fmla="*/ 6957382 w 22968718"/>
              <a:gd name="connsiteY8" fmla="*/ 6422571 h 9120416"/>
              <a:gd name="connsiteX9" fmla="*/ 8416068 w 22968718"/>
              <a:gd name="connsiteY9" fmla="*/ 4506686 h 9120416"/>
              <a:gd name="connsiteX10" fmla="*/ 8699096 w 22968718"/>
              <a:gd name="connsiteY10" fmla="*/ 3570514 h 9120416"/>
              <a:gd name="connsiteX11" fmla="*/ 9831210 w 22968718"/>
              <a:gd name="connsiteY11" fmla="*/ 3156857 h 9120416"/>
              <a:gd name="connsiteX12" fmla="*/ 11006868 w 22968718"/>
              <a:gd name="connsiteY12" fmla="*/ 3614057 h 9120416"/>
              <a:gd name="connsiteX13" fmla="*/ 11978696 w 22968718"/>
              <a:gd name="connsiteY13" fmla="*/ 5225143 h 9120416"/>
              <a:gd name="connsiteX14" fmla="*/ 12487325 w 22968718"/>
              <a:gd name="connsiteY14" fmla="*/ 6466114 h 9120416"/>
              <a:gd name="connsiteX15" fmla="*/ 14903953 w 22968718"/>
              <a:gd name="connsiteY15" fmla="*/ 6139543 h 9120416"/>
              <a:gd name="connsiteX16" fmla="*/ 16253782 w 22968718"/>
              <a:gd name="connsiteY16" fmla="*/ 4397829 h 9120416"/>
              <a:gd name="connsiteX17" fmla="*/ 17124639 w 22968718"/>
              <a:gd name="connsiteY17" fmla="*/ 4071257 h 9120416"/>
              <a:gd name="connsiteX18" fmla="*/ 17146410 w 22968718"/>
              <a:gd name="connsiteY18" fmla="*/ 5943600 h 9120416"/>
              <a:gd name="connsiteX19" fmla="*/ 17712468 w 22968718"/>
              <a:gd name="connsiteY19" fmla="*/ 7053943 h 9120416"/>
              <a:gd name="connsiteX20" fmla="*/ 18583325 w 22968718"/>
              <a:gd name="connsiteY20" fmla="*/ 7641771 h 9120416"/>
              <a:gd name="connsiteX21" fmla="*/ 19258239 w 22968718"/>
              <a:gd name="connsiteY21" fmla="*/ 7815943 h 9120416"/>
              <a:gd name="connsiteX22" fmla="*/ 20346810 w 22968718"/>
              <a:gd name="connsiteY22" fmla="*/ 7728857 h 9120416"/>
              <a:gd name="connsiteX23" fmla="*/ 21457153 w 22968718"/>
              <a:gd name="connsiteY23" fmla="*/ 7968343 h 9120416"/>
              <a:gd name="connsiteX24" fmla="*/ 22110296 w 22968718"/>
              <a:gd name="connsiteY24" fmla="*/ 8621486 h 9120416"/>
              <a:gd name="connsiteX25" fmla="*/ 21914353 w 22968718"/>
              <a:gd name="connsiteY25" fmla="*/ 9100457 h 9120416"/>
              <a:gd name="connsiteX26" fmla="*/ 21326525 w 22968718"/>
              <a:gd name="connsiteY26" fmla="*/ 8969829 h 9120416"/>
              <a:gd name="connsiteX27" fmla="*/ 21326525 w 22968718"/>
              <a:gd name="connsiteY27" fmla="*/ 8425543 h 9120416"/>
              <a:gd name="connsiteX28" fmla="*/ 22110296 w 22968718"/>
              <a:gd name="connsiteY28" fmla="*/ 8055429 h 9120416"/>
              <a:gd name="connsiteX29" fmla="*/ 22872296 w 22968718"/>
              <a:gd name="connsiteY29" fmla="*/ 8011886 h 9120416"/>
              <a:gd name="connsiteX0" fmla="*/ 469496 w 22968718"/>
              <a:gd name="connsiteY0" fmla="*/ 0 h 9120416"/>
              <a:gd name="connsiteX1" fmla="*/ 774296 w 22968718"/>
              <a:gd name="connsiteY1" fmla="*/ 1371600 h 9120416"/>
              <a:gd name="connsiteX2" fmla="*/ 251781 w 22968718"/>
              <a:gd name="connsiteY2" fmla="*/ 1719942 h 9120416"/>
              <a:gd name="connsiteX3" fmla="*/ 186468 w 22968718"/>
              <a:gd name="connsiteY3" fmla="*/ 1066801 h 9120416"/>
              <a:gd name="connsiteX4" fmla="*/ 1253610 w 22968718"/>
              <a:gd name="connsiteY4" fmla="*/ 1675543 h 9120416"/>
              <a:gd name="connsiteX5" fmla="*/ 2450696 w 22968718"/>
              <a:gd name="connsiteY5" fmla="*/ 3069771 h 9120416"/>
              <a:gd name="connsiteX6" fmla="*/ 4323039 w 22968718"/>
              <a:gd name="connsiteY6" fmla="*/ 4637314 h 9120416"/>
              <a:gd name="connsiteX7" fmla="*/ 5302753 w 22968718"/>
              <a:gd name="connsiteY7" fmla="*/ 6509657 h 9120416"/>
              <a:gd name="connsiteX8" fmla="*/ 6957382 w 22968718"/>
              <a:gd name="connsiteY8" fmla="*/ 6422571 h 9120416"/>
              <a:gd name="connsiteX9" fmla="*/ 8416068 w 22968718"/>
              <a:gd name="connsiteY9" fmla="*/ 4506686 h 9120416"/>
              <a:gd name="connsiteX10" fmla="*/ 8699096 w 22968718"/>
              <a:gd name="connsiteY10" fmla="*/ 3570514 h 9120416"/>
              <a:gd name="connsiteX11" fmla="*/ 9831210 w 22968718"/>
              <a:gd name="connsiteY11" fmla="*/ 3156857 h 9120416"/>
              <a:gd name="connsiteX12" fmla="*/ 10992468 w 22968718"/>
              <a:gd name="connsiteY12" fmla="*/ 3981257 h 9120416"/>
              <a:gd name="connsiteX13" fmla="*/ 11978696 w 22968718"/>
              <a:gd name="connsiteY13" fmla="*/ 5225143 h 9120416"/>
              <a:gd name="connsiteX14" fmla="*/ 12487325 w 22968718"/>
              <a:gd name="connsiteY14" fmla="*/ 6466114 h 9120416"/>
              <a:gd name="connsiteX15" fmla="*/ 14903953 w 22968718"/>
              <a:gd name="connsiteY15" fmla="*/ 6139543 h 9120416"/>
              <a:gd name="connsiteX16" fmla="*/ 16253782 w 22968718"/>
              <a:gd name="connsiteY16" fmla="*/ 4397829 h 9120416"/>
              <a:gd name="connsiteX17" fmla="*/ 17124639 w 22968718"/>
              <a:gd name="connsiteY17" fmla="*/ 4071257 h 9120416"/>
              <a:gd name="connsiteX18" fmla="*/ 17146410 w 22968718"/>
              <a:gd name="connsiteY18" fmla="*/ 5943600 h 9120416"/>
              <a:gd name="connsiteX19" fmla="*/ 17712468 w 22968718"/>
              <a:gd name="connsiteY19" fmla="*/ 7053943 h 9120416"/>
              <a:gd name="connsiteX20" fmla="*/ 18583325 w 22968718"/>
              <a:gd name="connsiteY20" fmla="*/ 7641771 h 9120416"/>
              <a:gd name="connsiteX21" fmla="*/ 19258239 w 22968718"/>
              <a:gd name="connsiteY21" fmla="*/ 7815943 h 9120416"/>
              <a:gd name="connsiteX22" fmla="*/ 20346810 w 22968718"/>
              <a:gd name="connsiteY22" fmla="*/ 7728857 h 9120416"/>
              <a:gd name="connsiteX23" fmla="*/ 21457153 w 22968718"/>
              <a:gd name="connsiteY23" fmla="*/ 7968343 h 9120416"/>
              <a:gd name="connsiteX24" fmla="*/ 22110296 w 22968718"/>
              <a:gd name="connsiteY24" fmla="*/ 8621486 h 9120416"/>
              <a:gd name="connsiteX25" fmla="*/ 21914353 w 22968718"/>
              <a:gd name="connsiteY25" fmla="*/ 9100457 h 9120416"/>
              <a:gd name="connsiteX26" fmla="*/ 21326525 w 22968718"/>
              <a:gd name="connsiteY26" fmla="*/ 8969829 h 9120416"/>
              <a:gd name="connsiteX27" fmla="*/ 21326525 w 22968718"/>
              <a:gd name="connsiteY27" fmla="*/ 8425543 h 9120416"/>
              <a:gd name="connsiteX28" fmla="*/ 22110296 w 22968718"/>
              <a:gd name="connsiteY28" fmla="*/ 8055429 h 9120416"/>
              <a:gd name="connsiteX29" fmla="*/ 22872296 w 22968718"/>
              <a:gd name="connsiteY29" fmla="*/ 8011886 h 9120416"/>
              <a:gd name="connsiteX0" fmla="*/ 469496 w 22968718"/>
              <a:gd name="connsiteY0" fmla="*/ 0 h 9120416"/>
              <a:gd name="connsiteX1" fmla="*/ 774296 w 22968718"/>
              <a:gd name="connsiteY1" fmla="*/ 1371600 h 9120416"/>
              <a:gd name="connsiteX2" fmla="*/ 251781 w 22968718"/>
              <a:gd name="connsiteY2" fmla="*/ 1719942 h 9120416"/>
              <a:gd name="connsiteX3" fmla="*/ 186468 w 22968718"/>
              <a:gd name="connsiteY3" fmla="*/ 1066801 h 9120416"/>
              <a:gd name="connsiteX4" fmla="*/ 1253610 w 22968718"/>
              <a:gd name="connsiteY4" fmla="*/ 1675543 h 9120416"/>
              <a:gd name="connsiteX5" fmla="*/ 2450696 w 22968718"/>
              <a:gd name="connsiteY5" fmla="*/ 3069771 h 9120416"/>
              <a:gd name="connsiteX6" fmla="*/ 4323039 w 22968718"/>
              <a:gd name="connsiteY6" fmla="*/ 4637314 h 9120416"/>
              <a:gd name="connsiteX7" fmla="*/ 5302753 w 22968718"/>
              <a:gd name="connsiteY7" fmla="*/ 6509657 h 9120416"/>
              <a:gd name="connsiteX8" fmla="*/ 6957382 w 22968718"/>
              <a:gd name="connsiteY8" fmla="*/ 6422571 h 9120416"/>
              <a:gd name="connsiteX9" fmla="*/ 8416068 w 22968718"/>
              <a:gd name="connsiteY9" fmla="*/ 4506686 h 9120416"/>
              <a:gd name="connsiteX10" fmla="*/ 8699096 w 22968718"/>
              <a:gd name="connsiteY10" fmla="*/ 3570514 h 9120416"/>
              <a:gd name="connsiteX11" fmla="*/ 9831210 w 22968718"/>
              <a:gd name="connsiteY11" fmla="*/ 3156857 h 9120416"/>
              <a:gd name="connsiteX12" fmla="*/ 10992468 w 22968718"/>
              <a:gd name="connsiteY12" fmla="*/ 3981257 h 9120416"/>
              <a:gd name="connsiteX13" fmla="*/ 11978696 w 22968718"/>
              <a:gd name="connsiteY13" fmla="*/ 5225143 h 9120416"/>
              <a:gd name="connsiteX14" fmla="*/ 12487325 w 22968718"/>
              <a:gd name="connsiteY14" fmla="*/ 6466114 h 9120416"/>
              <a:gd name="connsiteX15" fmla="*/ 14659153 w 22968718"/>
              <a:gd name="connsiteY15" fmla="*/ 5988343 h 9120416"/>
              <a:gd name="connsiteX16" fmla="*/ 16253782 w 22968718"/>
              <a:gd name="connsiteY16" fmla="*/ 4397829 h 9120416"/>
              <a:gd name="connsiteX17" fmla="*/ 17124639 w 22968718"/>
              <a:gd name="connsiteY17" fmla="*/ 4071257 h 9120416"/>
              <a:gd name="connsiteX18" fmla="*/ 17146410 w 22968718"/>
              <a:gd name="connsiteY18" fmla="*/ 5943600 h 9120416"/>
              <a:gd name="connsiteX19" fmla="*/ 17712468 w 22968718"/>
              <a:gd name="connsiteY19" fmla="*/ 7053943 h 9120416"/>
              <a:gd name="connsiteX20" fmla="*/ 18583325 w 22968718"/>
              <a:gd name="connsiteY20" fmla="*/ 7641771 h 9120416"/>
              <a:gd name="connsiteX21" fmla="*/ 19258239 w 22968718"/>
              <a:gd name="connsiteY21" fmla="*/ 7815943 h 9120416"/>
              <a:gd name="connsiteX22" fmla="*/ 20346810 w 22968718"/>
              <a:gd name="connsiteY22" fmla="*/ 7728857 h 9120416"/>
              <a:gd name="connsiteX23" fmla="*/ 21457153 w 22968718"/>
              <a:gd name="connsiteY23" fmla="*/ 7968343 h 9120416"/>
              <a:gd name="connsiteX24" fmla="*/ 22110296 w 22968718"/>
              <a:gd name="connsiteY24" fmla="*/ 8621486 h 9120416"/>
              <a:gd name="connsiteX25" fmla="*/ 21914353 w 22968718"/>
              <a:gd name="connsiteY25" fmla="*/ 9100457 h 9120416"/>
              <a:gd name="connsiteX26" fmla="*/ 21326525 w 22968718"/>
              <a:gd name="connsiteY26" fmla="*/ 8969829 h 9120416"/>
              <a:gd name="connsiteX27" fmla="*/ 21326525 w 22968718"/>
              <a:gd name="connsiteY27" fmla="*/ 8425543 h 9120416"/>
              <a:gd name="connsiteX28" fmla="*/ 22110296 w 22968718"/>
              <a:gd name="connsiteY28" fmla="*/ 8055429 h 9120416"/>
              <a:gd name="connsiteX29" fmla="*/ 22872296 w 22968718"/>
              <a:gd name="connsiteY29" fmla="*/ 8011886 h 9120416"/>
              <a:gd name="connsiteX0" fmla="*/ 469496 w 22968718"/>
              <a:gd name="connsiteY0" fmla="*/ 0 h 9120416"/>
              <a:gd name="connsiteX1" fmla="*/ 774296 w 22968718"/>
              <a:gd name="connsiteY1" fmla="*/ 1371600 h 9120416"/>
              <a:gd name="connsiteX2" fmla="*/ 251781 w 22968718"/>
              <a:gd name="connsiteY2" fmla="*/ 1719942 h 9120416"/>
              <a:gd name="connsiteX3" fmla="*/ 186468 w 22968718"/>
              <a:gd name="connsiteY3" fmla="*/ 1066801 h 9120416"/>
              <a:gd name="connsiteX4" fmla="*/ 1253610 w 22968718"/>
              <a:gd name="connsiteY4" fmla="*/ 1675543 h 9120416"/>
              <a:gd name="connsiteX5" fmla="*/ 2450696 w 22968718"/>
              <a:gd name="connsiteY5" fmla="*/ 3069771 h 9120416"/>
              <a:gd name="connsiteX6" fmla="*/ 4323039 w 22968718"/>
              <a:gd name="connsiteY6" fmla="*/ 4637314 h 9120416"/>
              <a:gd name="connsiteX7" fmla="*/ 5302753 w 22968718"/>
              <a:gd name="connsiteY7" fmla="*/ 6509657 h 9120416"/>
              <a:gd name="connsiteX8" fmla="*/ 6957382 w 22968718"/>
              <a:gd name="connsiteY8" fmla="*/ 6422571 h 9120416"/>
              <a:gd name="connsiteX9" fmla="*/ 8416068 w 22968718"/>
              <a:gd name="connsiteY9" fmla="*/ 4506686 h 9120416"/>
              <a:gd name="connsiteX10" fmla="*/ 8699096 w 22968718"/>
              <a:gd name="connsiteY10" fmla="*/ 3570514 h 9120416"/>
              <a:gd name="connsiteX11" fmla="*/ 9831210 w 22968718"/>
              <a:gd name="connsiteY11" fmla="*/ 3156857 h 9120416"/>
              <a:gd name="connsiteX12" fmla="*/ 10992468 w 22968718"/>
              <a:gd name="connsiteY12" fmla="*/ 3981257 h 9120416"/>
              <a:gd name="connsiteX13" fmla="*/ 11978696 w 22968718"/>
              <a:gd name="connsiteY13" fmla="*/ 5225143 h 9120416"/>
              <a:gd name="connsiteX14" fmla="*/ 12487325 w 22968718"/>
              <a:gd name="connsiteY14" fmla="*/ 6466114 h 9120416"/>
              <a:gd name="connsiteX15" fmla="*/ 14659153 w 22968718"/>
              <a:gd name="connsiteY15" fmla="*/ 5988343 h 9120416"/>
              <a:gd name="connsiteX16" fmla="*/ 16332982 w 22968718"/>
              <a:gd name="connsiteY16" fmla="*/ 4433829 h 9120416"/>
              <a:gd name="connsiteX17" fmla="*/ 17124639 w 22968718"/>
              <a:gd name="connsiteY17" fmla="*/ 4071257 h 9120416"/>
              <a:gd name="connsiteX18" fmla="*/ 17146410 w 22968718"/>
              <a:gd name="connsiteY18" fmla="*/ 5943600 h 9120416"/>
              <a:gd name="connsiteX19" fmla="*/ 17712468 w 22968718"/>
              <a:gd name="connsiteY19" fmla="*/ 7053943 h 9120416"/>
              <a:gd name="connsiteX20" fmla="*/ 18583325 w 22968718"/>
              <a:gd name="connsiteY20" fmla="*/ 7641771 h 9120416"/>
              <a:gd name="connsiteX21" fmla="*/ 19258239 w 22968718"/>
              <a:gd name="connsiteY21" fmla="*/ 7815943 h 9120416"/>
              <a:gd name="connsiteX22" fmla="*/ 20346810 w 22968718"/>
              <a:gd name="connsiteY22" fmla="*/ 7728857 h 9120416"/>
              <a:gd name="connsiteX23" fmla="*/ 21457153 w 22968718"/>
              <a:gd name="connsiteY23" fmla="*/ 7968343 h 9120416"/>
              <a:gd name="connsiteX24" fmla="*/ 22110296 w 22968718"/>
              <a:gd name="connsiteY24" fmla="*/ 8621486 h 9120416"/>
              <a:gd name="connsiteX25" fmla="*/ 21914353 w 22968718"/>
              <a:gd name="connsiteY25" fmla="*/ 9100457 h 9120416"/>
              <a:gd name="connsiteX26" fmla="*/ 21326525 w 22968718"/>
              <a:gd name="connsiteY26" fmla="*/ 8969829 h 9120416"/>
              <a:gd name="connsiteX27" fmla="*/ 21326525 w 22968718"/>
              <a:gd name="connsiteY27" fmla="*/ 8425543 h 9120416"/>
              <a:gd name="connsiteX28" fmla="*/ 22110296 w 22968718"/>
              <a:gd name="connsiteY28" fmla="*/ 8055429 h 9120416"/>
              <a:gd name="connsiteX29" fmla="*/ 22872296 w 22968718"/>
              <a:gd name="connsiteY29" fmla="*/ 8011886 h 9120416"/>
              <a:gd name="connsiteX0" fmla="*/ 469496 w 22968718"/>
              <a:gd name="connsiteY0" fmla="*/ 0 h 9120416"/>
              <a:gd name="connsiteX1" fmla="*/ 774296 w 22968718"/>
              <a:gd name="connsiteY1" fmla="*/ 1371600 h 9120416"/>
              <a:gd name="connsiteX2" fmla="*/ 251781 w 22968718"/>
              <a:gd name="connsiteY2" fmla="*/ 1719942 h 9120416"/>
              <a:gd name="connsiteX3" fmla="*/ 186468 w 22968718"/>
              <a:gd name="connsiteY3" fmla="*/ 1066801 h 9120416"/>
              <a:gd name="connsiteX4" fmla="*/ 1253610 w 22968718"/>
              <a:gd name="connsiteY4" fmla="*/ 1675543 h 9120416"/>
              <a:gd name="connsiteX5" fmla="*/ 2450696 w 22968718"/>
              <a:gd name="connsiteY5" fmla="*/ 3069771 h 9120416"/>
              <a:gd name="connsiteX6" fmla="*/ 4323039 w 22968718"/>
              <a:gd name="connsiteY6" fmla="*/ 4637314 h 9120416"/>
              <a:gd name="connsiteX7" fmla="*/ 5302753 w 22968718"/>
              <a:gd name="connsiteY7" fmla="*/ 6509657 h 9120416"/>
              <a:gd name="connsiteX8" fmla="*/ 6957382 w 22968718"/>
              <a:gd name="connsiteY8" fmla="*/ 6422571 h 9120416"/>
              <a:gd name="connsiteX9" fmla="*/ 8416068 w 22968718"/>
              <a:gd name="connsiteY9" fmla="*/ 4506686 h 9120416"/>
              <a:gd name="connsiteX10" fmla="*/ 8699096 w 22968718"/>
              <a:gd name="connsiteY10" fmla="*/ 3570514 h 9120416"/>
              <a:gd name="connsiteX11" fmla="*/ 9831210 w 22968718"/>
              <a:gd name="connsiteY11" fmla="*/ 3156857 h 9120416"/>
              <a:gd name="connsiteX12" fmla="*/ 10992468 w 22968718"/>
              <a:gd name="connsiteY12" fmla="*/ 3981257 h 9120416"/>
              <a:gd name="connsiteX13" fmla="*/ 11978696 w 22968718"/>
              <a:gd name="connsiteY13" fmla="*/ 5225143 h 9120416"/>
              <a:gd name="connsiteX14" fmla="*/ 12487325 w 22968718"/>
              <a:gd name="connsiteY14" fmla="*/ 6466114 h 9120416"/>
              <a:gd name="connsiteX15" fmla="*/ 14659153 w 22968718"/>
              <a:gd name="connsiteY15" fmla="*/ 5988343 h 9120416"/>
              <a:gd name="connsiteX16" fmla="*/ 16332982 w 22968718"/>
              <a:gd name="connsiteY16" fmla="*/ 4433829 h 9120416"/>
              <a:gd name="connsiteX17" fmla="*/ 17124639 w 22968718"/>
              <a:gd name="connsiteY17" fmla="*/ 4071257 h 9120416"/>
              <a:gd name="connsiteX18" fmla="*/ 17146410 w 22968718"/>
              <a:gd name="connsiteY18" fmla="*/ 5943600 h 9120416"/>
              <a:gd name="connsiteX19" fmla="*/ 17712468 w 22968718"/>
              <a:gd name="connsiteY19" fmla="*/ 7053943 h 9120416"/>
              <a:gd name="connsiteX20" fmla="*/ 18583325 w 22968718"/>
              <a:gd name="connsiteY20" fmla="*/ 7641771 h 9120416"/>
              <a:gd name="connsiteX21" fmla="*/ 19258239 w 22968718"/>
              <a:gd name="connsiteY21" fmla="*/ 7815943 h 9120416"/>
              <a:gd name="connsiteX22" fmla="*/ 20346810 w 22968718"/>
              <a:gd name="connsiteY22" fmla="*/ 7728857 h 9120416"/>
              <a:gd name="connsiteX23" fmla="*/ 21457153 w 22968718"/>
              <a:gd name="connsiteY23" fmla="*/ 7968343 h 9120416"/>
              <a:gd name="connsiteX24" fmla="*/ 22110296 w 22968718"/>
              <a:gd name="connsiteY24" fmla="*/ 8621486 h 9120416"/>
              <a:gd name="connsiteX25" fmla="*/ 21914353 w 22968718"/>
              <a:gd name="connsiteY25" fmla="*/ 9100457 h 9120416"/>
              <a:gd name="connsiteX26" fmla="*/ 21326525 w 22968718"/>
              <a:gd name="connsiteY26" fmla="*/ 8969829 h 9120416"/>
              <a:gd name="connsiteX27" fmla="*/ 21326525 w 22968718"/>
              <a:gd name="connsiteY27" fmla="*/ 8425543 h 9120416"/>
              <a:gd name="connsiteX28" fmla="*/ 22110296 w 22968718"/>
              <a:gd name="connsiteY28" fmla="*/ 8055429 h 9120416"/>
              <a:gd name="connsiteX29" fmla="*/ 22872296 w 22968718"/>
              <a:gd name="connsiteY29" fmla="*/ 8011886 h 9120416"/>
              <a:gd name="connsiteX0" fmla="*/ 469496 w 22968718"/>
              <a:gd name="connsiteY0" fmla="*/ 0 h 9083911"/>
              <a:gd name="connsiteX1" fmla="*/ 774296 w 22968718"/>
              <a:gd name="connsiteY1" fmla="*/ 1371600 h 9083911"/>
              <a:gd name="connsiteX2" fmla="*/ 251781 w 22968718"/>
              <a:gd name="connsiteY2" fmla="*/ 1719942 h 9083911"/>
              <a:gd name="connsiteX3" fmla="*/ 186468 w 22968718"/>
              <a:gd name="connsiteY3" fmla="*/ 1066801 h 9083911"/>
              <a:gd name="connsiteX4" fmla="*/ 1253610 w 22968718"/>
              <a:gd name="connsiteY4" fmla="*/ 1675543 h 9083911"/>
              <a:gd name="connsiteX5" fmla="*/ 2450696 w 22968718"/>
              <a:gd name="connsiteY5" fmla="*/ 3069771 h 9083911"/>
              <a:gd name="connsiteX6" fmla="*/ 4323039 w 22968718"/>
              <a:gd name="connsiteY6" fmla="*/ 4637314 h 9083911"/>
              <a:gd name="connsiteX7" fmla="*/ 5302753 w 22968718"/>
              <a:gd name="connsiteY7" fmla="*/ 6509657 h 9083911"/>
              <a:gd name="connsiteX8" fmla="*/ 6957382 w 22968718"/>
              <a:gd name="connsiteY8" fmla="*/ 6422571 h 9083911"/>
              <a:gd name="connsiteX9" fmla="*/ 8416068 w 22968718"/>
              <a:gd name="connsiteY9" fmla="*/ 4506686 h 9083911"/>
              <a:gd name="connsiteX10" fmla="*/ 8699096 w 22968718"/>
              <a:gd name="connsiteY10" fmla="*/ 3570514 h 9083911"/>
              <a:gd name="connsiteX11" fmla="*/ 9831210 w 22968718"/>
              <a:gd name="connsiteY11" fmla="*/ 3156857 h 9083911"/>
              <a:gd name="connsiteX12" fmla="*/ 10992468 w 22968718"/>
              <a:gd name="connsiteY12" fmla="*/ 3981257 h 9083911"/>
              <a:gd name="connsiteX13" fmla="*/ 11978696 w 22968718"/>
              <a:gd name="connsiteY13" fmla="*/ 5225143 h 9083911"/>
              <a:gd name="connsiteX14" fmla="*/ 12487325 w 22968718"/>
              <a:gd name="connsiteY14" fmla="*/ 6466114 h 9083911"/>
              <a:gd name="connsiteX15" fmla="*/ 14659153 w 22968718"/>
              <a:gd name="connsiteY15" fmla="*/ 5988343 h 9083911"/>
              <a:gd name="connsiteX16" fmla="*/ 16332982 w 22968718"/>
              <a:gd name="connsiteY16" fmla="*/ 4433829 h 9083911"/>
              <a:gd name="connsiteX17" fmla="*/ 17124639 w 22968718"/>
              <a:gd name="connsiteY17" fmla="*/ 4071257 h 9083911"/>
              <a:gd name="connsiteX18" fmla="*/ 17146410 w 22968718"/>
              <a:gd name="connsiteY18" fmla="*/ 5943600 h 9083911"/>
              <a:gd name="connsiteX19" fmla="*/ 17712468 w 22968718"/>
              <a:gd name="connsiteY19" fmla="*/ 7053943 h 9083911"/>
              <a:gd name="connsiteX20" fmla="*/ 18583325 w 22968718"/>
              <a:gd name="connsiteY20" fmla="*/ 7641771 h 9083911"/>
              <a:gd name="connsiteX21" fmla="*/ 19258239 w 22968718"/>
              <a:gd name="connsiteY21" fmla="*/ 7815943 h 9083911"/>
              <a:gd name="connsiteX22" fmla="*/ 20346810 w 22968718"/>
              <a:gd name="connsiteY22" fmla="*/ 7728857 h 9083911"/>
              <a:gd name="connsiteX23" fmla="*/ 21457153 w 22968718"/>
              <a:gd name="connsiteY23" fmla="*/ 7968343 h 9083911"/>
              <a:gd name="connsiteX24" fmla="*/ 22110296 w 22968718"/>
              <a:gd name="connsiteY24" fmla="*/ 8621486 h 9083911"/>
              <a:gd name="connsiteX25" fmla="*/ 21871152 w 22968718"/>
              <a:gd name="connsiteY25" fmla="*/ 9057257 h 9083911"/>
              <a:gd name="connsiteX26" fmla="*/ 21326525 w 22968718"/>
              <a:gd name="connsiteY26" fmla="*/ 8969829 h 9083911"/>
              <a:gd name="connsiteX27" fmla="*/ 21326525 w 22968718"/>
              <a:gd name="connsiteY27" fmla="*/ 8425543 h 9083911"/>
              <a:gd name="connsiteX28" fmla="*/ 22110296 w 22968718"/>
              <a:gd name="connsiteY28" fmla="*/ 8055429 h 9083911"/>
              <a:gd name="connsiteX29" fmla="*/ 22872296 w 22968718"/>
              <a:gd name="connsiteY29" fmla="*/ 8011886 h 9083911"/>
              <a:gd name="connsiteX0" fmla="*/ 469496 w 22968718"/>
              <a:gd name="connsiteY0" fmla="*/ 0 h 9074836"/>
              <a:gd name="connsiteX1" fmla="*/ 774296 w 22968718"/>
              <a:gd name="connsiteY1" fmla="*/ 1371600 h 9074836"/>
              <a:gd name="connsiteX2" fmla="*/ 251781 w 22968718"/>
              <a:gd name="connsiteY2" fmla="*/ 1719942 h 9074836"/>
              <a:gd name="connsiteX3" fmla="*/ 186468 w 22968718"/>
              <a:gd name="connsiteY3" fmla="*/ 1066801 h 9074836"/>
              <a:gd name="connsiteX4" fmla="*/ 1253610 w 22968718"/>
              <a:gd name="connsiteY4" fmla="*/ 1675543 h 9074836"/>
              <a:gd name="connsiteX5" fmla="*/ 2450696 w 22968718"/>
              <a:gd name="connsiteY5" fmla="*/ 3069771 h 9074836"/>
              <a:gd name="connsiteX6" fmla="*/ 4323039 w 22968718"/>
              <a:gd name="connsiteY6" fmla="*/ 4637314 h 9074836"/>
              <a:gd name="connsiteX7" fmla="*/ 5302753 w 22968718"/>
              <a:gd name="connsiteY7" fmla="*/ 6509657 h 9074836"/>
              <a:gd name="connsiteX8" fmla="*/ 6957382 w 22968718"/>
              <a:gd name="connsiteY8" fmla="*/ 6422571 h 9074836"/>
              <a:gd name="connsiteX9" fmla="*/ 8416068 w 22968718"/>
              <a:gd name="connsiteY9" fmla="*/ 4506686 h 9074836"/>
              <a:gd name="connsiteX10" fmla="*/ 8699096 w 22968718"/>
              <a:gd name="connsiteY10" fmla="*/ 3570514 h 9074836"/>
              <a:gd name="connsiteX11" fmla="*/ 9831210 w 22968718"/>
              <a:gd name="connsiteY11" fmla="*/ 3156857 h 9074836"/>
              <a:gd name="connsiteX12" fmla="*/ 10992468 w 22968718"/>
              <a:gd name="connsiteY12" fmla="*/ 3981257 h 9074836"/>
              <a:gd name="connsiteX13" fmla="*/ 11978696 w 22968718"/>
              <a:gd name="connsiteY13" fmla="*/ 5225143 h 9074836"/>
              <a:gd name="connsiteX14" fmla="*/ 12487325 w 22968718"/>
              <a:gd name="connsiteY14" fmla="*/ 6466114 h 9074836"/>
              <a:gd name="connsiteX15" fmla="*/ 14659153 w 22968718"/>
              <a:gd name="connsiteY15" fmla="*/ 5988343 h 9074836"/>
              <a:gd name="connsiteX16" fmla="*/ 16332982 w 22968718"/>
              <a:gd name="connsiteY16" fmla="*/ 4433829 h 9074836"/>
              <a:gd name="connsiteX17" fmla="*/ 17124639 w 22968718"/>
              <a:gd name="connsiteY17" fmla="*/ 4071257 h 9074836"/>
              <a:gd name="connsiteX18" fmla="*/ 17146410 w 22968718"/>
              <a:gd name="connsiteY18" fmla="*/ 5943600 h 9074836"/>
              <a:gd name="connsiteX19" fmla="*/ 17712468 w 22968718"/>
              <a:gd name="connsiteY19" fmla="*/ 7053943 h 9074836"/>
              <a:gd name="connsiteX20" fmla="*/ 18583325 w 22968718"/>
              <a:gd name="connsiteY20" fmla="*/ 7641771 h 9074836"/>
              <a:gd name="connsiteX21" fmla="*/ 19258239 w 22968718"/>
              <a:gd name="connsiteY21" fmla="*/ 7815943 h 9074836"/>
              <a:gd name="connsiteX22" fmla="*/ 20346810 w 22968718"/>
              <a:gd name="connsiteY22" fmla="*/ 7728857 h 9074836"/>
              <a:gd name="connsiteX23" fmla="*/ 21457153 w 22968718"/>
              <a:gd name="connsiteY23" fmla="*/ 7968343 h 9074836"/>
              <a:gd name="connsiteX24" fmla="*/ 22110296 w 22968718"/>
              <a:gd name="connsiteY24" fmla="*/ 8621486 h 9074836"/>
              <a:gd name="connsiteX25" fmla="*/ 21871152 w 22968718"/>
              <a:gd name="connsiteY25" fmla="*/ 9057257 h 9074836"/>
              <a:gd name="connsiteX26" fmla="*/ 21340924 w 22968718"/>
              <a:gd name="connsiteY26" fmla="*/ 8933829 h 9074836"/>
              <a:gd name="connsiteX27" fmla="*/ 21326525 w 22968718"/>
              <a:gd name="connsiteY27" fmla="*/ 8425543 h 9074836"/>
              <a:gd name="connsiteX28" fmla="*/ 22110296 w 22968718"/>
              <a:gd name="connsiteY28" fmla="*/ 8055429 h 9074836"/>
              <a:gd name="connsiteX29" fmla="*/ 22872296 w 22968718"/>
              <a:gd name="connsiteY29" fmla="*/ 8011886 h 9074836"/>
              <a:gd name="connsiteX0" fmla="*/ 469496 w 22974877"/>
              <a:gd name="connsiteY0" fmla="*/ 0 h 9074836"/>
              <a:gd name="connsiteX1" fmla="*/ 774296 w 22974877"/>
              <a:gd name="connsiteY1" fmla="*/ 1371600 h 9074836"/>
              <a:gd name="connsiteX2" fmla="*/ 251781 w 22974877"/>
              <a:gd name="connsiteY2" fmla="*/ 1719942 h 9074836"/>
              <a:gd name="connsiteX3" fmla="*/ 186468 w 22974877"/>
              <a:gd name="connsiteY3" fmla="*/ 1066801 h 9074836"/>
              <a:gd name="connsiteX4" fmla="*/ 1253610 w 22974877"/>
              <a:gd name="connsiteY4" fmla="*/ 1675543 h 9074836"/>
              <a:gd name="connsiteX5" fmla="*/ 2450696 w 22974877"/>
              <a:gd name="connsiteY5" fmla="*/ 3069771 h 9074836"/>
              <a:gd name="connsiteX6" fmla="*/ 4323039 w 22974877"/>
              <a:gd name="connsiteY6" fmla="*/ 4637314 h 9074836"/>
              <a:gd name="connsiteX7" fmla="*/ 5302753 w 22974877"/>
              <a:gd name="connsiteY7" fmla="*/ 6509657 h 9074836"/>
              <a:gd name="connsiteX8" fmla="*/ 6957382 w 22974877"/>
              <a:gd name="connsiteY8" fmla="*/ 6422571 h 9074836"/>
              <a:gd name="connsiteX9" fmla="*/ 8416068 w 22974877"/>
              <a:gd name="connsiteY9" fmla="*/ 4506686 h 9074836"/>
              <a:gd name="connsiteX10" fmla="*/ 8699096 w 22974877"/>
              <a:gd name="connsiteY10" fmla="*/ 3570514 h 9074836"/>
              <a:gd name="connsiteX11" fmla="*/ 9831210 w 22974877"/>
              <a:gd name="connsiteY11" fmla="*/ 3156857 h 9074836"/>
              <a:gd name="connsiteX12" fmla="*/ 10992468 w 22974877"/>
              <a:gd name="connsiteY12" fmla="*/ 3981257 h 9074836"/>
              <a:gd name="connsiteX13" fmla="*/ 11978696 w 22974877"/>
              <a:gd name="connsiteY13" fmla="*/ 5225143 h 9074836"/>
              <a:gd name="connsiteX14" fmla="*/ 12487325 w 22974877"/>
              <a:gd name="connsiteY14" fmla="*/ 6466114 h 9074836"/>
              <a:gd name="connsiteX15" fmla="*/ 14659153 w 22974877"/>
              <a:gd name="connsiteY15" fmla="*/ 5988343 h 9074836"/>
              <a:gd name="connsiteX16" fmla="*/ 16332982 w 22974877"/>
              <a:gd name="connsiteY16" fmla="*/ 4433829 h 9074836"/>
              <a:gd name="connsiteX17" fmla="*/ 17124639 w 22974877"/>
              <a:gd name="connsiteY17" fmla="*/ 4071257 h 9074836"/>
              <a:gd name="connsiteX18" fmla="*/ 17146410 w 22974877"/>
              <a:gd name="connsiteY18" fmla="*/ 5943600 h 9074836"/>
              <a:gd name="connsiteX19" fmla="*/ 17712468 w 22974877"/>
              <a:gd name="connsiteY19" fmla="*/ 7053943 h 9074836"/>
              <a:gd name="connsiteX20" fmla="*/ 18583325 w 22974877"/>
              <a:gd name="connsiteY20" fmla="*/ 7641771 h 9074836"/>
              <a:gd name="connsiteX21" fmla="*/ 19258239 w 22974877"/>
              <a:gd name="connsiteY21" fmla="*/ 7815943 h 9074836"/>
              <a:gd name="connsiteX22" fmla="*/ 20346810 w 22974877"/>
              <a:gd name="connsiteY22" fmla="*/ 7728857 h 9074836"/>
              <a:gd name="connsiteX23" fmla="*/ 21457153 w 22974877"/>
              <a:gd name="connsiteY23" fmla="*/ 7968343 h 9074836"/>
              <a:gd name="connsiteX24" fmla="*/ 22110296 w 22974877"/>
              <a:gd name="connsiteY24" fmla="*/ 8621486 h 9074836"/>
              <a:gd name="connsiteX25" fmla="*/ 21871152 w 22974877"/>
              <a:gd name="connsiteY25" fmla="*/ 9057257 h 9074836"/>
              <a:gd name="connsiteX26" fmla="*/ 21340924 w 22974877"/>
              <a:gd name="connsiteY26" fmla="*/ 8933829 h 9074836"/>
              <a:gd name="connsiteX27" fmla="*/ 21326525 w 22974877"/>
              <a:gd name="connsiteY27" fmla="*/ 8425543 h 9074836"/>
              <a:gd name="connsiteX28" fmla="*/ 22182296 w 22974877"/>
              <a:gd name="connsiteY28" fmla="*/ 8141829 h 9074836"/>
              <a:gd name="connsiteX29" fmla="*/ 22872296 w 22974877"/>
              <a:gd name="connsiteY29" fmla="*/ 8011886 h 9074836"/>
              <a:gd name="connsiteX0" fmla="*/ 469496 w 22974877"/>
              <a:gd name="connsiteY0" fmla="*/ 0 h 9074836"/>
              <a:gd name="connsiteX1" fmla="*/ 774296 w 22974877"/>
              <a:gd name="connsiteY1" fmla="*/ 1371600 h 9074836"/>
              <a:gd name="connsiteX2" fmla="*/ 251781 w 22974877"/>
              <a:gd name="connsiteY2" fmla="*/ 1719942 h 9074836"/>
              <a:gd name="connsiteX3" fmla="*/ 186468 w 22974877"/>
              <a:gd name="connsiteY3" fmla="*/ 1066801 h 9074836"/>
              <a:gd name="connsiteX4" fmla="*/ 1253610 w 22974877"/>
              <a:gd name="connsiteY4" fmla="*/ 1675543 h 9074836"/>
              <a:gd name="connsiteX5" fmla="*/ 2450696 w 22974877"/>
              <a:gd name="connsiteY5" fmla="*/ 3069771 h 9074836"/>
              <a:gd name="connsiteX6" fmla="*/ 4323039 w 22974877"/>
              <a:gd name="connsiteY6" fmla="*/ 4637314 h 9074836"/>
              <a:gd name="connsiteX7" fmla="*/ 5302753 w 22974877"/>
              <a:gd name="connsiteY7" fmla="*/ 6509657 h 9074836"/>
              <a:gd name="connsiteX8" fmla="*/ 6957382 w 22974877"/>
              <a:gd name="connsiteY8" fmla="*/ 6422571 h 9074836"/>
              <a:gd name="connsiteX9" fmla="*/ 8416068 w 22974877"/>
              <a:gd name="connsiteY9" fmla="*/ 4506686 h 9074836"/>
              <a:gd name="connsiteX10" fmla="*/ 8699096 w 22974877"/>
              <a:gd name="connsiteY10" fmla="*/ 3570514 h 9074836"/>
              <a:gd name="connsiteX11" fmla="*/ 9831210 w 22974877"/>
              <a:gd name="connsiteY11" fmla="*/ 3156857 h 9074836"/>
              <a:gd name="connsiteX12" fmla="*/ 10992468 w 22974877"/>
              <a:gd name="connsiteY12" fmla="*/ 3981257 h 9074836"/>
              <a:gd name="connsiteX13" fmla="*/ 11978696 w 22974877"/>
              <a:gd name="connsiteY13" fmla="*/ 5225143 h 9074836"/>
              <a:gd name="connsiteX14" fmla="*/ 12487325 w 22974877"/>
              <a:gd name="connsiteY14" fmla="*/ 6466114 h 9074836"/>
              <a:gd name="connsiteX15" fmla="*/ 14659153 w 22974877"/>
              <a:gd name="connsiteY15" fmla="*/ 5988343 h 9074836"/>
              <a:gd name="connsiteX16" fmla="*/ 16332982 w 22974877"/>
              <a:gd name="connsiteY16" fmla="*/ 4433829 h 9074836"/>
              <a:gd name="connsiteX17" fmla="*/ 17124639 w 22974877"/>
              <a:gd name="connsiteY17" fmla="*/ 4071257 h 9074836"/>
              <a:gd name="connsiteX18" fmla="*/ 17146410 w 22974877"/>
              <a:gd name="connsiteY18" fmla="*/ 5943600 h 9074836"/>
              <a:gd name="connsiteX19" fmla="*/ 17712468 w 22974877"/>
              <a:gd name="connsiteY19" fmla="*/ 7053943 h 9074836"/>
              <a:gd name="connsiteX20" fmla="*/ 18583325 w 22974877"/>
              <a:gd name="connsiteY20" fmla="*/ 7641771 h 9074836"/>
              <a:gd name="connsiteX21" fmla="*/ 19258239 w 22974877"/>
              <a:gd name="connsiteY21" fmla="*/ 7815943 h 9074836"/>
              <a:gd name="connsiteX22" fmla="*/ 20346810 w 22974877"/>
              <a:gd name="connsiteY22" fmla="*/ 7728857 h 9074836"/>
              <a:gd name="connsiteX23" fmla="*/ 21457153 w 22974877"/>
              <a:gd name="connsiteY23" fmla="*/ 7968343 h 9074836"/>
              <a:gd name="connsiteX24" fmla="*/ 22110296 w 22974877"/>
              <a:gd name="connsiteY24" fmla="*/ 8621486 h 9074836"/>
              <a:gd name="connsiteX25" fmla="*/ 21871152 w 22974877"/>
              <a:gd name="connsiteY25" fmla="*/ 9057257 h 9074836"/>
              <a:gd name="connsiteX26" fmla="*/ 21340924 w 22974877"/>
              <a:gd name="connsiteY26" fmla="*/ 8933829 h 9074836"/>
              <a:gd name="connsiteX27" fmla="*/ 21326525 w 22974877"/>
              <a:gd name="connsiteY27" fmla="*/ 8425543 h 9074836"/>
              <a:gd name="connsiteX28" fmla="*/ 22182296 w 22974877"/>
              <a:gd name="connsiteY28" fmla="*/ 8141829 h 9074836"/>
              <a:gd name="connsiteX29" fmla="*/ 22872296 w 22974877"/>
              <a:gd name="connsiteY29" fmla="*/ 8011886 h 9074836"/>
              <a:gd name="connsiteX0" fmla="*/ 469496 w 22974877"/>
              <a:gd name="connsiteY0" fmla="*/ 0 h 9074836"/>
              <a:gd name="connsiteX1" fmla="*/ 774296 w 22974877"/>
              <a:gd name="connsiteY1" fmla="*/ 1371600 h 9074836"/>
              <a:gd name="connsiteX2" fmla="*/ 251781 w 22974877"/>
              <a:gd name="connsiteY2" fmla="*/ 1719942 h 9074836"/>
              <a:gd name="connsiteX3" fmla="*/ 186468 w 22974877"/>
              <a:gd name="connsiteY3" fmla="*/ 1066801 h 9074836"/>
              <a:gd name="connsiteX4" fmla="*/ 1253610 w 22974877"/>
              <a:gd name="connsiteY4" fmla="*/ 1675543 h 9074836"/>
              <a:gd name="connsiteX5" fmla="*/ 2450696 w 22974877"/>
              <a:gd name="connsiteY5" fmla="*/ 3069771 h 9074836"/>
              <a:gd name="connsiteX6" fmla="*/ 4323039 w 22974877"/>
              <a:gd name="connsiteY6" fmla="*/ 4637314 h 9074836"/>
              <a:gd name="connsiteX7" fmla="*/ 5302753 w 22974877"/>
              <a:gd name="connsiteY7" fmla="*/ 6509657 h 9074836"/>
              <a:gd name="connsiteX8" fmla="*/ 6957382 w 22974877"/>
              <a:gd name="connsiteY8" fmla="*/ 6422571 h 9074836"/>
              <a:gd name="connsiteX9" fmla="*/ 8416068 w 22974877"/>
              <a:gd name="connsiteY9" fmla="*/ 4506686 h 9074836"/>
              <a:gd name="connsiteX10" fmla="*/ 8699096 w 22974877"/>
              <a:gd name="connsiteY10" fmla="*/ 3570514 h 9074836"/>
              <a:gd name="connsiteX11" fmla="*/ 9831210 w 22974877"/>
              <a:gd name="connsiteY11" fmla="*/ 3156857 h 9074836"/>
              <a:gd name="connsiteX12" fmla="*/ 10992468 w 22974877"/>
              <a:gd name="connsiteY12" fmla="*/ 3981257 h 9074836"/>
              <a:gd name="connsiteX13" fmla="*/ 11978696 w 22974877"/>
              <a:gd name="connsiteY13" fmla="*/ 5225143 h 9074836"/>
              <a:gd name="connsiteX14" fmla="*/ 12487325 w 22974877"/>
              <a:gd name="connsiteY14" fmla="*/ 6466114 h 9074836"/>
              <a:gd name="connsiteX15" fmla="*/ 14659153 w 22974877"/>
              <a:gd name="connsiteY15" fmla="*/ 5988343 h 9074836"/>
              <a:gd name="connsiteX16" fmla="*/ 16332982 w 22974877"/>
              <a:gd name="connsiteY16" fmla="*/ 4433829 h 9074836"/>
              <a:gd name="connsiteX17" fmla="*/ 17124639 w 22974877"/>
              <a:gd name="connsiteY17" fmla="*/ 4071257 h 9074836"/>
              <a:gd name="connsiteX18" fmla="*/ 17146410 w 22974877"/>
              <a:gd name="connsiteY18" fmla="*/ 5943600 h 9074836"/>
              <a:gd name="connsiteX19" fmla="*/ 17712468 w 22974877"/>
              <a:gd name="connsiteY19" fmla="*/ 7053943 h 9074836"/>
              <a:gd name="connsiteX20" fmla="*/ 18583325 w 22974877"/>
              <a:gd name="connsiteY20" fmla="*/ 7641771 h 9074836"/>
              <a:gd name="connsiteX21" fmla="*/ 19258239 w 22974877"/>
              <a:gd name="connsiteY21" fmla="*/ 7815943 h 9074836"/>
              <a:gd name="connsiteX22" fmla="*/ 20346810 w 22974877"/>
              <a:gd name="connsiteY22" fmla="*/ 7728857 h 9074836"/>
              <a:gd name="connsiteX23" fmla="*/ 21457153 w 22974877"/>
              <a:gd name="connsiteY23" fmla="*/ 7968343 h 9074836"/>
              <a:gd name="connsiteX24" fmla="*/ 22110296 w 22974877"/>
              <a:gd name="connsiteY24" fmla="*/ 8621486 h 9074836"/>
              <a:gd name="connsiteX25" fmla="*/ 21871152 w 22974877"/>
              <a:gd name="connsiteY25" fmla="*/ 9057257 h 9074836"/>
              <a:gd name="connsiteX26" fmla="*/ 21340924 w 22974877"/>
              <a:gd name="connsiteY26" fmla="*/ 8933829 h 9074836"/>
              <a:gd name="connsiteX27" fmla="*/ 21326525 w 22974877"/>
              <a:gd name="connsiteY27" fmla="*/ 8425543 h 9074836"/>
              <a:gd name="connsiteX28" fmla="*/ 22182296 w 22974877"/>
              <a:gd name="connsiteY28" fmla="*/ 8141829 h 9074836"/>
              <a:gd name="connsiteX29" fmla="*/ 22872296 w 22974877"/>
              <a:gd name="connsiteY29" fmla="*/ 8011886 h 9074836"/>
              <a:gd name="connsiteX0" fmla="*/ 469496 w 22974877"/>
              <a:gd name="connsiteY0" fmla="*/ 0 h 9074836"/>
              <a:gd name="connsiteX1" fmla="*/ 774296 w 22974877"/>
              <a:gd name="connsiteY1" fmla="*/ 1371600 h 9074836"/>
              <a:gd name="connsiteX2" fmla="*/ 251781 w 22974877"/>
              <a:gd name="connsiteY2" fmla="*/ 1719942 h 9074836"/>
              <a:gd name="connsiteX3" fmla="*/ 186468 w 22974877"/>
              <a:gd name="connsiteY3" fmla="*/ 1066801 h 9074836"/>
              <a:gd name="connsiteX4" fmla="*/ 1253610 w 22974877"/>
              <a:gd name="connsiteY4" fmla="*/ 1675543 h 9074836"/>
              <a:gd name="connsiteX5" fmla="*/ 2450696 w 22974877"/>
              <a:gd name="connsiteY5" fmla="*/ 3069771 h 9074836"/>
              <a:gd name="connsiteX6" fmla="*/ 4323039 w 22974877"/>
              <a:gd name="connsiteY6" fmla="*/ 4637314 h 9074836"/>
              <a:gd name="connsiteX7" fmla="*/ 5302753 w 22974877"/>
              <a:gd name="connsiteY7" fmla="*/ 6509657 h 9074836"/>
              <a:gd name="connsiteX8" fmla="*/ 6957382 w 22974877"/>
              <a:gd name="connsiteY8" fmla="*/ 6422571 h 9074836"/>
              <a:gd name="connsiteX9" fmla="*/ 8416068 w 22974877"/>
              <a:gd name="connsiteY9" fmla="*/ 4506686 h 9074836"/>
              <a:gd name="connsiteX10" fmla="*/ 8699096 w 22974877"/>
              <a:gd name="connsiteY10" fmla="*/ 3570514 h 9074836"/>
              <a:gd name="connsiteX11" fmla="*/ 9831210 w 22974877"/>
              <a:gd name="connsiteY11" fmla="*/ 3156857 h 9074836"/>
              <a:gd name="connsiteX12" fmla="*/ 10992468 w 22974877"/>
              <a:gd name="connsiteY12" fmla="*/ 3981257 h 9074836"/>
              <a:gd name="connsiteX13" fmla="*/ 11978696 w 22974877"/>
              <a:gd name="connsiteY13" fmla="*/ 5225143 h 9074836"/>
              <a:gd name="connsiteX14" fmla="*/ 12487325 w 22974877"/>
              <a:gd name="connsiteY14" fmla="*/ 6466114 h 9074836"/>
              <a:gd name="connsiteX15" fmla="*/ 14659153 w 22974877"/>
              <a:gd name="connsiteY15" fmla="*/ 5988343 h 9074836"/>
              <a:gd name="connsiteX16" fmla="*/ 16332982 w 22974877"/>
              <a:gd name="connsiteY16" fmla="*/ 4433829 h 9074836"/>
              <a:gd name="connsiteX17" fmla="*/ 17124639 w 22974877"/>
              <a:gd name="connsiteY17" fmla="*/ 4071257 h 9074836"/>
              <a:gd name="connsiteX18" fmla="*/ 17146410 w 22974877"/>
              <a:gd name="connsiteY18" fmla="*/ 5943600 h 9074836"/>
              <a:gd name="connsiteX19" fmla="*/ 17712468 w 22974877"/>
              <a:gd name="connsiteY19" fmla="*/ 7053943 h 9074836"/>
              <a:gd name="connsiteX20" fmla="*/ 18583325 w 22974877"/>
              <a:gd name="connsiteY20" fmla="*/ 7641771 h 9074836"/>
              <a:gd name="connsiteX21" fmla="*/ 19258239 w 22974877"/>
              <a:gd name="connsiteY21" fmla="*/ 7815943 h 9074836"/>
              <a:gd name="connsiteX22" fmla="*/ 20346810 w 22974877"/>
              <a:gd name="connsiteY22" fmla="*/ 7728857 h 9074836"/>
              <a:gd name="connsiteX23" fmla="*/ 21457153 w 22974877"/>
              <a:gd name="connsiteY23" fmla="*/ 7968343 h 9074836"/>
              <a:gd name="connsiteX24" fmla="*/ 22110296 w 22974877"/>
              <a:gd name="connsiteY24" fmla="*/ 8621486 h 9074836"/>
              <a:gd name="connsiteX25" fmla="*/ 21871152 w 22974877"/>
              <a:gd name="connsiteY25" fmla="*/ 9057257 h 9074836"/>
              <a:gd name="connsiteX26" fmla="*/ 21340924 w 22974877"/>
              <a:gd name="connsiteY26" fmla="*/ 8933829 h 9074836"/>
              <a:gd name="connsiteX27" fmla="*/ 21326525 w 22974877"/>
              <a:gd name="connsiteY27" fmla="*/ 8425543 h 9074836"/>
              <a:gd name="connsiteX28" fmla="*/ 22182296 w 22974877"/>
              <a:gd name="connsiteY28" fmla="*/ 8141829 h 9074836"/>
              <a:gd name="connsiteX29" fmla="*/ 22872296 w 22974877"/>
              <a:gd name="connsiteY29" fmla="*/ 8011886 h 9074836"/>
              <a:gd name="connsiteX0" fmla="*/ 469496 w 22974877"/>
              <a:gd name="connsiteY0" fmla="*/ 0 h 9074836"/>
              <a:gd name="connsiteX1" fmla="*/ 774296 w 22974877"/>
              <a:gd name="connsiteY1" fmla="*/ 1371600 h 9074836"/>
              <a:gd name="connsiteX2" fmla="*/ 251781 w 22974877"/>
              <a:gd name="connsiteY2" fmla="*/ 1719942 h 9074836"/>
              <a:gd name="connsiteX3" fmla="*/ 186468 w 22974877"/>
              <a:gd name="connsiteY3" fmla="*/ 1066801 h 9074836"/>
              <a:gd name="connsiteX4" fmla="*/ 1253610 w 22974877"/>
              <a:gd name="connsiteY4" fmla="*/ 1675543 h 9074836"/>
              <a:gd name="connsiteX5" fmla="*/ 2450696 w 22974877"/>
              <a:gd name="connsiteY5" fmla="*/ 3069771 h 9074836"/>
              <a:gd name="connsiteX6" fmla="*/ 4323039 w 22974877"/>
              <a:gd name="connsiteY6" fmla="*/ 4637314 h 9074836"/>
              <a:gd name="connsiteX7" fmla="*/ 5302753 w 22974877"/>
              <a:gd name="connsiteY7" fmla="*/ 6509657 h 9074836"/>
              <a:gd name="connsiteX8" fmla="*/ 6957382 w 22974877"/>
              <a:gd name="connsiteY8" fmla="*/ 6422571 h 9074836"/>
              <a:gd name="connsiteX9" fmla="*/ 8416068 w 22974877"/>
              <a:gd name="connsiteY9" fmla="*/ 4506686 h 9074836"/>
              <a:gd name="connsiteX10" fmla="*/ 8699096 w 22974877"/>
              <a:gd name="connsiteY10" fmla="*/ 3570514 h 9074836"/>
              <a:gd name="connsiteX11" fmla="*/ 9831210 w 22974877"/>
              <a:gd name="connsiteY11" fmla="*/ 3156857 h 9074836"/>
              <a:gd name="connsiteX12" fmla="*/ 10992468 w 22974877"/>
              <a:gd name="connsiteY12" fmla="*/ 3981257 h 9074836"/>
              <a:gd name="connsiteX13" fmla="*/ 11978696 w 22974877"/>
              <a:gd name="connsiteY13" fmla="*/ 5225143 h 9074836"/>
              <a:gd name="connsiteX14" fmla="*/ 12487325 w 22974877"/>
              <a:gd name="connsiteY14" fmla="*/ 6466114 h 9074836"/>
              <a:gd name="connsiteX15" fmla="*/ 14659153 w 22974877"/>
              <a:gd name="connsiteY15" fmla="*/ 5988343 h 9074836"/>
              <a:gd name="connsiteX16" fmla="*/ 16332982 w 22974877"/>
              <a:gd name="connsiteY16" fmla="*/ 4433829 h 9074836"/>
              <a:gd name="connsiteX17" fmla="*/ 17124639 w 22974877"/>
              <a:gd name="connsiteY17" fmla="*/ 4071257 h 9074836"/>
              <a:gd name="connsiteX18" fmla="*/ 17146410 w 22974877"/>
              <a:gd name="connsiteY18" fmla="*/ 5943600 h 9074836"/>
              <a:gd name="connsiteX19" fmla="*/ 17712468 w 22974877"/>
              <a:gd name="connsiteY19" fmla="*/ 7053943 h 9074836"/>
              <a:gd name="connsiteX20" fmla="*/ 18583325 w 22974877"/>
              <a:gd name="connsiteY20" fmla="*/ 7641771 h 9074836"/>
              <a:gd name="connsiteX21" fmla="*/ 19258239 w 22974877"/>
              <a:gd name="connsiteY21" fmla="*/ 7815943 h 9074836"/>
              <a:gd name="connsiteX22" fmla="*/ 20346810 w 22974877"/>
              <a:gd name="connsiteY22" fmla="*/ 7728857 h 9074836"/>
              <a:gd name="connsiteX23" fmla="*/ 21457153 w 22974877"/>
              <a:gd name="connsiteY23" fmla="*/ 7968343 h 9074836"/>
              <a:gd name="connsiteX24" fmla="*/ 22110296 w 22974877"/>
              <a:gd name="connsiteY24" fmla="*/ 8621486 h 9074836"/>
              <a:gd name="connsiteX25" fmla="*/ 21871152 w 22974877"/>
              <a:gd name="connsiteY25" fmla="*/ 9057257 h 9074836"/>
              <a:gd name="connsiteX26" fmla="*/ 21340924 w 22974877"/>
              <a:gd name="connsiteY26" fmla="*/ 8933829 h 9074836"/>
              <a:gd name="connsiteX27" fmla="*/ 21326525 w 22974877"/>
              <a:gd name="connsiteY27" fmla="*/ 8425543 h 9074836"/>
              <a:gd name="connsiteX28" fmla="*/ 22182296 w 22974877"/>
              <a:gd name="connsiteY28" fmla="*/ 8141829 h 9074836"/>
              <a:gd name="connsiteX29" fmla="*/ 22872296 w 22974877"/>
              <a:gd name="connsiteY29" fmla="*/ 8011886 h 9074836"/>
              <a:gd name="connsiteX0" fmla="*/ 469496 w 22974877"/>
              <a:gd name="connsiteY0" fmla="*/ 0 h 9074836"/>
              <a:gd name="connsiteX1" fmla="*/ 774296 w 22974877"/>
              <a:gd name="connsiteY1" fmla="*/ 1371600 h 9074836"/>
              <a:gd name="connsiteX2" fmla="*/ 251781 w 22974877"/>
              <a:gd name="connsiteY2" fmla="*/ 1719942 h 9074836"/>
              <a:gd name="connsiteX3" fmla="*/ 186468 w 22974877"/>
              <a:gd name="connsiteY3" fmla="*/ 1066801 h 9074836"/>
              <a:gd name="connsiteX4" fmla="*/ 1253610 w 22974877"/>
              <a:gd name="connsiteY4" fmla="*/ 1675543 h 9074836"/>
              <a:gd name="connsiteX5" fmla="*/ 2450696 w 22974877"/>
              <a:gd name="connsiteY5" fmla="*/ 3069771 h 9074836"/>
              <a:gd name="connsiteX6" fmla="*/ 4323039 w 22974877"/>
              <a:gd name="connsiteY6" fmla="*/ 4637314 h 9074836"/>
              <a:gd name="connsiteX7" fmla="*/ 5302753 w 22974877"/>
              <a:gd name="connsiteY7" fmla="*/ 6509657 h 9074836"/>
              <a:gd name="connsiteX8" fmla="*/ 6957382 w 22974877"/>
              <a:gd name="connsiteY8" fmla="*/ 6422571 h 9074836"/>
              <a:gd name="connsiteX9" fmla="*/ 8416068 w 22974877"/>
              <a:gd name="connsiteY9" fmla="*/ 4506686 h 9074836"/>
              <a:gd name="connsiteX10" fmla="*/ 8699096 w 22974877"/>
              <a:gd name="connsiteY10" fmla="*/ 3570514 h 9074836"/>
              <a:gd name="connsiteX11" fmla="*/ 9831210 w 22974877"/>
              <a:gd name="connsiteY11" fmla="*/ 3156857 h 9074836"/>
              <a:gd name="connsiteX12" fmla="*/ 10992468 w 22974877"/>
              <a:gd name="connsiteY12" fmla="*/ 3981257 h 9074836"/>
              <a:gd name="connsiteX13" fmla="*/ 11978696 w 22974877"/>
              <a:gd name="connsiteY13" fmla="*/ 5225143 h 9074836"/>
              <a:gd name="connsiteX14" fmla="*/ 12776083 w 22974877"/>
              <a:gd name="connsiteY14" fmla="*/ 6466114 h 9074836"/>
              <a:gd name="connsiteX15" fmla="*/ 14659153 w 22974877"/>
              <a:gd name="connsiteY15" fmla="*/ 5988343 h 9074836"/>
              <a:gd name="connsiteX16" fmla="*/ 16332982 w 22974877"/>
              <a:gd name="connsiteY16" fmla="*/ 4433829 h 9074836"/>
              <a:gd name="connsiteX17" fmla="*/ 17124639 w 22974877"/>
              <a:gd name="connsiteY17" fmla="*/ 4071257 h 9074836"/>
              <a:gd name="connsiteX18" fmla="*/ 17146410 w 22974877"/>
              <a:gd name="connsiteY18" fmla="*/ 5943600 h 9074836"/>
              <a:gd name="connsiteX19" fmla="*/ 17712468 w 22974877"/>
              <a:gd name="connsiteY19" fmla="*/ 7053943 h 9074836"/>
              <a:gd name="connsiteX20" fmla="*/ 18583325 w 22974877"/>
              <a:gd name="connsiteY20" fmla="*/ 7641771 h 9074836"/>
              <a:gd name="connsiteX21" fmla="*/ 19258239 w 22974877"/>
              <a:gd name="connsiteY21" fmla="*/ 7815943 h 9074836"/>
              <a:gd name="connsiteX22" fmla="*/ 20346810 w 22974877"/>
              <a:gd name="connsiteY22" fmla="*/ 7728857 h 9074836"/>
              <a:gd name="connsiteX23" fmla="*/ 21457153 w 22974877"/>
              <a:gd name="connsiteY23" fmla="*/ 7968343 h 9074836"/>
              <a:gd name="connsiteX24" fmla="*/ 22110296 w 22974877"/>
              <a:gd name="connsiteY24" fmla="*/ 8621486 h 9074836"/>
              <a:gd name="connsiteX25" fmla="*/ 21871152 w 22974877"/>
              <a:gd name="connsiteY25" fmla="*/ 9057257 h 9074836"/>
              <a:gd name="connsiteX26" fmla="*/ 21340924 w 22974877"/>
              <a:gd name="connsiteY26" fmla="*/ 8933829 h 9074836"/>
              <a:gd name="connsiteX27" fmla="*/ 21326525 w 22974877"/>
              <a:gd name="connsiteY27" fmla="*/ 8425543 h 9074836"/>
              <a:gd name="connsiteX28" fmla="*/ 22182296 w 22974877"/>
              <a:gd name="connsiteY28" fmla="*/ 8141829 h 9074836"/>
              <a:gd name="connsiteX29" fmla="*/ 22872296 w 22974877"/>
              <a:gd name="connsiteY29" fmla="*/ 8011886 h 9074836"/>
              <a:gd name="connsiteX0" fmla="*/ 469496 w 22974877"/>
              <a:gd name="connsiteY0" fmla="*/ 0 h 9074836"/>
              <a:gd name="connsiteX1" fmla="*/ 774296 w 22974877"/>
              <a:gd name="connsiteY1" fmla="*/ 1371600 h 9074836"/>
              <a:gd name="connsiteX2" fmla="*/ 251781 w 22974877"/>
              <a:gd name="connsiteY2" fmla="*/ 1719942 h 9074836"/>
              <a:gd name="connsiteX3" fmla="*/ 186468 w 22974877"/>
              <a:gd name="connsiteY3" fmla="*/ 1066801 h 9074836"/>
              <a:gd name="connsiteX4" fmla="*/ 1253610 w 22974877"/>
              <a:gd name="connsiteY4" fmla="*/ 1675543 h 9074836"/>
              <a:gd name="connsiteX5" fmla="*/ 2450696 w 22974877"/>
              <a:gd name="connsiteY5" fmla="*/ 3069771 h 9074836"/>
              <a:gd name="connsiteX6" fmla="*/ 4323039 w 22974877"/>
              <a:gd name="connsiteY6" fmla="*/ 4637314 h 9074836"/>
              <a:gd name="connsiteX7" fmla="*/ 5302753 w 22974877"/>
              <a:gd name="connsiteY7" fmla="*/ 6509657 h 9074836"/>
              <a:gd name="connsiteX8" fmla="*/ 6957382 w 22974877"/>
              <a:gd name="connsiteY8" fmla="*/ 6422571 h 9074836"/>
              <a:gd name="connsiteX9" fmla="*/ 8416068 w 22974877"/>
              <a:gd name="connsiteY9" fmla="*/ 4506686 h 9074836"/>
              <a:gd name="connsiteX10" fmla="*/ 8699096 w 22974877"/>
              <a:gd name="connsiteY10" fmla="*/ 3570514 h 9074836"/>
              <a:gd name="connsiteX11" fmla="*/ 9831210 w 22974877"/>
              <a:gd name="connsiteY11" fmla="*/ 3156857 h 9074836"/>
              <a:gd name="connsiteX12" fmla="*/ 10992468 w 22974877"/>
              <a:gd name="connsiteY12" fmla="*/ 3981257 h 9074836"/>
              <a:gd name="connsiteX13" fmla="*/ 11978696 w 22974877"/>
              <a:gd name="connsiteY13" fmla="*/ 5225143 h 9074836"/>
              <a:gd name="connsiteX14" fmla="*/ 12776083 w 22974877"/>
              <a:gd name="connsiteY14" fmla="*/ 6466114 h 9074836"/>
              <a:gd name="connsiteX15" fmla="*/ 14683216 w 22974877"/>
              <a:gd name="connsiteY15" fmla="*/ 6228974 h 9074836"/>
              <a:gd name="connsiteX16" fmla="*/ 16332982 w 22974877"/>
              <a:gd name="connsiteY16" fmla="*/ 4433829 h 9074836"/>
              <a:gd name="connsiteX17" fmla="*/ 17124639 w 22974877"/>
              <a:gd name="connsiteY17" fmla="*/ 4071257 h 9074836"/>
              <a:gd name="connsiteX18" fmla="*/ 17146410 w 22974877"/>
              <a:gd name="connsiteY18" fmla="*/ 5943600 h 9074836"/>
              <a:gd name="connsiteX19" fmla="*/ 17712468 w 22974877"/>
              <a:gd name="connsiteY19" fmla="*/ 7053943 h 9074836"/>
              <a:gd name="connsiteX20" fmla="*/ 18583325 w 22974877"/>
              <a:gd name="connsiteY20" fmla="*/ 7641771 h 9074836"/>
              <a:gd name="connsiteX21" fmla="*/ 19258239 w 22974877"/>
              <a:gd name="connsiteY21" fmla="*/ 7815943 h 9074836"/>
              <a:gd name="connsiteX22" fmla="*/ 20346810 w 22974877"/>
              <a:gd name="connsiteY22" fmla="*/ 7728857 h 9074836"/>
              <a:gd name="connsiteX23" fmla="*/ 21457153 w 22974877"/>
              <a:gd name="connsiteY23" fmla="*/ 7968343 h 9074836"/>
              <a:gd name="connsiteX24" fmla="*/ 22110296 w 22974877"/>
              <a:gd name="connsiteY24" fmla="*/ 8621486 h 9074836"/>
              <a:gd name="connsiteX25" fmla="*/ 21871152 w 22974877"/>
              <a:gd name="connsiteY25" fmla="*/ 9057257 h 9074836"/>
              <a:gd name="connsiteX26" fmla="*/ 21340924 w 22974877"/>
              <a:gd name="connsiteY26" fmla="*/ 8933829 h 9074836"/>
              <a:gd name="connsiteX27" fmla="*/ 21326525 w 22974877"/>
              <a:gd name="connsiteY27" fmla="*/ 8425543 h 9074836"/>
              <a:gd name="connsiteX28" fmla="*/ 22182296 w 22974877"/>
              <a:gd name="connsiteY28" fmla="*/ 8141829 h 9074836"/>
              <a:gd name="connsiteX29" fmla="*/ 22872296 w 22974877"/>
              <a:gd name="connsiteY29" fmla="*/ 8011886 h 9074836"/>
              <a:gd name="connsiteX0" fmla="*/ 469496 w 22974877"/>
              <a:gd name="connsiteY0" fmla="*/ 0 h 9074836"/>
              <a:gd name="connsiteX1" fmla="*/ 774296 w 22974877"/>
              <a:gd name="connsiteY1" fmla="*/ 1371600 h 9074836"/>
              <a:gd name="connsiteX2" fmla="*/ 251781 w 22974877"/>
              <a:gd name="connsiteY2" fmla="*/ 1719942 h 9074836"/>
              <a:gd name="connsiteX3" fmla="*/ 186468 w 22974877"/>
              <a:gd name="connsiteY3" fmla="*/ 1066801 h 9074836"/>
              <a:gd name="connsiteX4" fmla="*/ 1253610 w 22974877"/>
              <a:gd name="connsiteY4" fmla="*/ 1675543 h 9074836"/>
              <a:gd name="connsiteX5" fmla="*/ 2450696 w 22974877"/>
              <a:gd name="connsiteY5" fmla="*/ 3069771 h 9074836"/>
              <a:gd name="connsiteX6" fmla="*/ 4323039 w 22974877"/>
              <a:gd name="connsiteY6" fmla="*/ 4637314 h 9074836"/>
              <a:gd name="connsiteX7" fmla="*/ 5302753 w 22974877"/>
              <a:gd name="connsiteY7" fmla="*/ 6509657 h 9074836"/>
              <a:gd name="connsiteX8" fmla="*/ 6957382 w 22974877"/>
              <a:gd name="connsiteY8" fmla="*/ 6422571 h 9074836"/>
              <a:gd name="connsiteX9" fmla="*/ 8416068 w 22974877"/>
              <a:gd name="connsiteY9" fmla="*/ 4506686 h 9074836"/>
              <a:gd name="connsiteX10" fmla="*/ 8699096 w 22974877"/>
              <a:gd name="connsiteY10" fmla="*/ 3570514 h 9074836"/>
              <a:gd name="connsiteX11" fmla="*/ 9831210 w 22974877"/>
              <a:gd name="connsiteY11" fmla="*/ 3156857 h 9074836"/>
              <a:gd name="connsiteX12" fmla="*/ 10992468 w 22974877"/>
              <a:gd name="connsiteY12" fmla="*/ 3981257 h 9074836"/>
              <a:gd name="connsiteX13" fmla="*/ 11978696 w 22974877"/>
              <a:gd name="connsiteY13" fmla="*/ 5225143 h 9074836"/>
              <a:gd name="connsiteX14" fmla="*/ 12776083 w 22974877"/>
              <a:gd name="connsiteY14" fmla="*/ 6466114 h 9074836"/>
              <a:gd name="connsiteX15" fmla="*/ 14683216 w 22974877"/>
              <a:gd name="connsiteY15" fmla="*/ 6228974 h 9074836"/>
              <a:gd name="connsiteX16" fmla="*/ 16332982 w 22974877"/>
              <a:gd name="connsiteY16" fmla="*/ 4433829 h 9074836"/>
              <a:gd name="connsiteX17" fmla="*/ 17124639 w 22974877"/>
              <a:gd name="connsiteY17" fmla="*/ 4071257 h 9074836"/>
              <a:gd name="connsiteX18" fmla="*/ 17146410 w 22974877"/>
              <a:gd name="connsiteY18" fmla="*/ 5943600 h 9074836"/>
              <a:gd name="connsiteX19" fmla="*/ 17712468 w 22974877"/>
              <a:gd name="connsiteY19" fmla="*/ 7053943 h 9074836"/>
              <a:gd name="connsiteX20" fmla="*/ 18583325 w 22974877"/>
              <a:gd name="connsiteY20" fmla="*/ 7641771 h 9074836"/>
              <a:gd name="connsiteX21" fmla="*/ 19258239 w 22974877"/>
              <a:gd name="connsiteY21" fmla="*/ 7815943 h 9074836"/>
              <a:gd name="connsiteX22" fmla="*/ 20346810 w 22974877"/>
              <a:gd name="connsiteY22" fmla="*/ 7728857 h 9074836"/>
              <a:gd name="connsiteX23" fmla="*/ 21457153 w 22974877"/>
              <a:gd name="connsiteY23" fmla="*/ 7968343 h 9074836"/>
              <a:gd name="connsiteX24" fmla="*/ 22110296 w 22974877"/>
              <a:gd name="connsiteY24" fmla="*/ 8621486 h 9074836"/>
              <a:gd name="connsiteX25" fmla="*/ 21871152 w 22974877"/>
              <a:gd name="connsiteY25" fmla="*/ 9057257 h 9074836"/>
              <a:gd name="connsiteX26" fmla="*/ 21340924 w 22974877"/>
              <a:gd name="connsiteY26" fmla="*/ 8933829 h 9074836"/>
              <a:gd name="connsiteX27" fmla="*/ 21326525 w 22974877"/>
              <a:gd name="connsiteY27" fmla="*/ 8425543 h 9074836"/>
              <a:gd name="connsiteX28" fmla="*/ 22182296 w 22974877"/>
              <a:gd name="connsiteY28" fmla="*/ 8141829 h 9074836"/>
              <a:gd name="connsiteX29" fmla="*/ 22872296 w 22974877"/>
              <a:gd name="connsiteY29" fmla="*/ 8011886 h 9074836"/>
              <a:gd name="connsiteX0" fmla="*/ 469496 w 22182296"/>
              <a:gd name="connsiteY0" fmla="*/ 0 h 9074836"/>
              <a:gd name="connsiteX1" fmla="*/ 774296 w 22182296"/>
              <a:gd name="connsiteY1" fmla="*/ 1371600 h 9074836"/>
              <a:gd name="connsiteX2" fmla="*/ 251781 w 22182296"/>
              <a:gd name="connsiteY2" fmla="*/ 1719942 h 9074836"/>
              <a:gd name="connsiteX3" fmla="*/ 186468 w 22182296"/>
              <a:gd name="connsiteY3" fmla="*/ 1066801 h 9074836"/>
              <a:gd name="connsiteX4" fmla="*/ 1253610 w 22182296"/>
              <a:gd name="connsiteY4" fmla="*/ 1675543 h 9074836"/>
              <a:gd name="connsiteX5" fmla="*/ 2450696 w 22182296"/>
              <a:gd name="connsiteY5" fmla="*/ 3069771 h 9074836"/>
              <a:gd name="connsiteX6" fmla="*/ 4323039 w 22182296"/>
              <a:gd name="connsiteY6" fmla="*/ 4637314 h 9074836"/>
              <a:gd name="connsiteX7" fmla="*/ 5302753 w 22182296"/>
              <a:gd name="connsiteY7" fmla="*/ 6509657 h 9074836"/>
              <a:gd name="connsiteX8" fmla="*/ 6957382 w 22182296"/>
              <a:gd name="connsiteY8" fmla="*/ 6422571 h 9074836"/>
              <a:gd name="connsiteX9" fmla="*/ 8416068 w 22182296"/>
              <a:gd name="connsiteY9" fmla="*/ 4506686 h 9074836"/>
              <a:gd name="connsiteX10" fmla="*/ 8699096 w 22182296"/>
              <a:gd name="connsiteY10" fmla="*/ 3570514 h 9074836"/>
              <a:gd name="connsiteX11" fmla="*/ 9831210 w 22182296"/>
              <a:gd name="connsiteY11" fmla="*/ 3156857 h 9074836"/>
              <a:gd name="connsiteX12" fmla="*/ 10992468 w 22182296"/>
              <a:gd name="connsiteY12" fmla="*/ 3981257 h 9074836"/>
              <a:gd name="connsiteX13" fmla="*/ 11978696 w 22182296"/>
              <a:gd name="connsiteY13" fmla="*/ 5225143 h 9074836"/>
              <a:gd name="connsiteX14" fmla="*/ 12776083 w 22182296"/>
              <a:gd name="connsiteY14" fmla="*/ 6466114 h 9074836"/>
              <a:gd name="connsiteX15" fmla="*/ 14683216 w 22182296"/>
              <a:gd name="connsiteY15" fmla="*/ 6228974 h 9074836"/>
              <a:gd name="connsiteX16" fmla="*/ 16332982 w 22182296"/>
              <a:gd name="connsiteY16" fmla="*/ 4433829 h 9074836"/>
              <a:gd name="connsiteX17" fmla="*/ 17124639 w 22182296"/>
              <a:gd name="connsiteY17" fmla="*/ 4071257 h 9074836"/>
              <a:gd name="connsiteX18" fmla="*/ 17146410 w 22182296"/>
              <a:gd name="connsiteY18" fmla="*/ 5943600 h 9074836"/>
              <a:gd name="connsiteX19" fmla="*/ 17712468 w 22182296"/>
              <a:gd name="connsiteY19" fmla="*/ 7053943 h 9074836"/>
              <a:gd name="connsiteX20" fmla="*/ 18583325 w 22182296"/>
              <a:gd name="connsiteY20" fmla="*/ 7641771 h 9074836"/>
              <a:gd name="connsiteX21" fmla="*/ 19258239 w 22182296"/>
              <a:gd name="connsiteY21" fmla="*/ 7815943 h 9074836"/>
              <a:gd name="connsiteX22" fmla="*/ 20346810 w 22182296"/>
              <a:gd name="connsiteY22" fmla="*/ 7728857 h 9074836"/>
              <a:gd name="connsiteX23" fmla="*/ 21457153 w 22182296"/>
              <a:gd name="connsiteY23" fmla="*/ 7968343 h 9074836"/>
              <a:gd name="connsiteX24" fmla="*/ 22110296 w 22182296"/>
              <a:gd name="connsiteY24" fmla="*/ 8621486 h 9074836"/>
              <a:gd name="connsiteX25" fmla="*/ 21871152 w 22182296"/>
              <a:gd name="connsiteY25" fmla="*/ 9057257 h 9074836"/>
              <a:gd name="connsiteX26" fmla="*/ 21340924 w 22182296"/>
              <a:gd name="connsiteY26" fmla="*/ 8933829 h 9074836"/>
              <a:gd name="connsiteX27" fmla="*/ 21326525 w 22182296"/>
              <a:gd name="connsiteY27" fmla="*/ 8425543 h 9074836"/>
              <a:gd name="connsiteX28" fmla="*/ 22182296 w 22182296"/>
              <a:gd name="connsiteY28" fmla="*/ 8141829 h 9074836"/>
              <a:gd name="connsiteX0" fmla="*/ 469496 w 22519180"/>
              <a:gd name="connsiteY0" fmla="*/ 0 h 9074836"/>
              <a:gd name="connsiteX1" fmla="*/ 774296 w 22519180"/>
              <a:gd name="connsiteY1" fmla="*/ 1371600 h 9074836"/>
              <a:gd name="connsiteX2" fmla="*/ 251781 w 22519180"/>
              <a:gd name="connsiteY2" fmla="*/ 1719942 h 9074836"/>
              <a:gd name="connsiteX3" fmla="*/ 186468 w 22519180"/>
              <a:gd name="connsiteY3" fmla="*/ 1066801 h 9074836"/>
              <a:gd name="connsiteX4" fmla="*/ 1253610 w 22519180"/>
              <a:gd name="connsiteY4" fmla="*/ 1675543 h 9074836"/>
              <a:gd name="connsiteX5" fmla="*/ 2450696 w 22519180"/>
              <a:gd name="connsiteY5" fmla="*/ 3069771 h 9074836"/>
              <a:gd name="connsiteX6" fmla="*/ 4323039 w 22519180"/>
              <a:gd name="connsiteY6" fmla="*/ 4637314 h 9074836"/>
              <a:gd name="connsiteX7" fmla="*/ 5302753 w 22519180"/>
              <a:gd name="connsiteY7" fmla="*/ 6509657 h 9074836"/>
              <a:gd name="connsiteX8" fmla="*/ 6957382 w 22519180"/>
              <a:gd name="connsiteY8" fmla="*/ 6422571 h 9074836"/>
              <a:gd name="connsiteX9" fmla="*/ 8416068 w 22519180"/>
              <a:gd name="connsiteY9" fmla="*/ 4506686 h 9074836"/>
              <a:gd name="connsiteX10" fmla="*/ 8699096 w 22519180"/>
              <a:gd name="connsiteY10" fmla="*/ 3570514 h 9074836"/>
              <a:gd name="connsiteX11" fmla="*/ 9831210 w 22519180"/>
              <a:gd name="connsiteY11" fmla="*/ 3156857 h 9074836"/>
              <a:gd name="connsiteX12" fmla="*/ 10992468 w 22519180"/>
              <a:gd name="connsiteY12" fmla="*/ 3981257 h 9074836"/>
              <a:gd name="connsiteX13" fmla="*/ 11978696 w 22519180"/>
              <a:gd name="connsiteY13" fmla="*/ 5225143 h 9074836"/>
              <a:gd name="connsiteX14" fmla="*/ 12776083 w 22519180"/>
              <a:gd name="connsiteY14" fmla="*/ 6466114 h 9074836"/>
              <a:gd name="connsiteX15" fmla="*/ 14683216 w 22519180"/>
              <a:gd name="connsiteY15" fmla="*/ 6228974 h 9074836"/>
              <a:gd name="connsiteX16" fmla="*/ 16332982 w 22519180"/>
              <a:gd name="connsiteY16" fmla="*/ 4433829 h 9074836"/>
              <a:gd name="connsiteX17" fmla="*/ 17124639 w 22519180"/>
              <a:gd name="connsiteY17" fmla="*/ 4071257 h 9074836"/>
              <a:gd name="connsiteX18" fmla="*/ 17146410 w 22519180"/>
              <a:gd name="connsiteY18" fmla="*/ 5943600 h 9074836"/>
              <a:gd name="connsiteX19" fmla="*/ 17712468 w 22519180"/>
              <a:gd name="connsiteY19" fmla="*/ 7053943 h 9074836"/>
              <a:gd name="connsiteX20" fmla="*/ 18583325 w 22519180"/>
              <a:gd name="connsiteY20" fmla="*/ 7641771 h 9074836"/>
              <a:gd name="connsiteX21" fmla="*/ 19258239 w 22519180"/>
              <a:gd name="connsiteY21" fmla="*/ 7815943 h 9074836"/>
              <a:gd name="connsiteX22" fmla="*/ 20346810 w 22519180"/>
              <a:gd name="connsiteY22" fmla="*/ 7728857 h 9074836"/>
              <a:gd name="connsiteX23" fmla="*/ 21457153 w 22519180"/>
              <a:gd name="connsiteY23" fmla="*/ 7968343 h 9074836"/>
              <a:gd name="connsiteX24" fmla="*/ 22110296 w 22519180"/>
              <a:gd name="connsiteY24" fmla="*/ 8621486 h 9074836"/>
              <a:gd name="connsiteX25" fmla="*/ 21871152 w 22519180"/>
              <a:gd name="connsiteY25" fmla="*/ 9057257 h 9074836"/>
              <a:gd name="connsiteX26" fmla="*/ 21340924 w 22519180"/>
              <a:gd name="connsiteY26" fmla="*/ 8933829 h 9074836"/>
              <a:gd name="connsiteX27" fmla="*/ 21326525 w 22519180"/>
              <a:gd name="connsiteY27" fmla="*/ 8425543 h 9074836"/>
              <a:gd name="connsiteX28" fmla="*/ 22519180 w 22519180"/>
              <a:gd name="connsiteY28" fmla="*/ 8165892 h 9074836"/>
              <a:gd name="connsiteX0" fmla="*/ 469496 w 22125563"/>
              <a:gd name="connsiteY0" fmla="*/ 0 h 9074836"/>
              <a:gd name="connsiteX1" fmla="*/ 774296 w 22125563"/>
              <a:gd name="connsiteY1" fmla="*/ 1371600 h 9074836"/>
              <a:gd name="connsiteX2" fmla="*/ 251781 w 22125563"/>
              <a:gd name="connsiteY2" fmla="*/ 1719942 h 9074836"/>
              <a:gd name="connsiteX3" fmla="*/ 186468 w 22125563"/>
              <a:gd name="connsiteY3" fmla="*/ 1066801 h 9074836"/>
              <a:gd name="connsiteX4" fmla="*/ 1253610 w 22125563"/>
              <a:gd name="connsiteY4" fmla="*/ 1675543 h 9074836"/>
              <a:gd name="connsiteX5" fmla="*/ 2450696 w 22125563"/>
              <a:gd name="connsiteY5" fmla="*/ 3069771 h 9074836"/>
              <a:gd name="connsiteX6" fmla="*/ 4323039 w 22125563"/>
              <a:gd name="connsiteY6" fmla="*/ 4637314 h 9074836"/>
              <a:gd name="connsiteX7" fmla="*/ 5302753 w 22125563"/>
              <a:gd name="connsiteY7" fmla="*/ 6509657 h 9074836"/>
              <a:gd name="connsiteX8" fmla="*/ 6957382 w 22125563"/>
              <a:gd name="connsiteY8" fmla="*/ 6422571 h 9074836"/>
              <a:gd name="connsiteX9" fmla="*/ 8416068 w 22125563"/>
              <a:gd name="connsiteY9" fmla="*/ 4506686 h 9074836"/>
              <a:gd name="connsiteX10" fmla="*/ 8699096 w 22125563"/>
              <a:gd name="connsiteY10" fmla="*/ 3570514 h 9074836"/>
              <a:gd name="connsiteX11" fmla="*/ 9831210 w 22125563"/>
              <a:gd name="connsiteY11" fmla="*/ 3156857 h 9074836"/>
              <a:gd name="connsiteX12" fmla="*/ 10992468 w 22125563"/>
              <a:gd name="connsiteY12" fmla="*/ 3981257 h 9074836"/>
              <a:gd name="connsiteX13" fmla="*/ 11978696 w 22125563"/>
              <a:gd name="connsiteY13" fmla="*/ 5225143 h 9074836"/>
              <a:gd name="connsiteX14" fmla="*/ 12776083 w 22125563"/>
              <a:gd name="connsiteY14" fmla="*/ 6466114 h 9074836"/>
              <a:gd name="connsiteX15" fmla="*/ 14683216 w 22125563"/>
              <a:gd name="connsiteY15" fmla="*/ 6228974 h 9074836"/>
              <a:gd name="connsiteX16" fmla="*/ 16332982 w 22125563"/>
              <a:gd name="connsiteY16" fmla="*/ 4433829 h 9074836"/>
              <a:gd name="connsiteX17" fmla="*/ 17124639 w 22125563"/>
              <a:gd name="connsiteY17" fmla="*/ 4071257 h 9074836"/>
              <a:gd name="connsiteX18" fmla="*/ 17146410 w 22125563"/>
              <a:gd name="connsiteY18" fmla="*/ 5943600 h 9074836"/>
              <a:gd name="connsiteX19" fmla="*/ 17712468 w 22125563"/>
              <a:gd name="connsiteY19" fmla="*/ 7053943 h 9074836"/>
              <a:gd name="connsiteX20" fmla="*/ 18583325 w 22125563"/>
              <a:gd name="connsiteY20" fmla="*/ 7641771 h 9074836"/>
              <a:gd name="connsiteX21" fmla="*/ 19258239 w 22125563"/>
              <a:gd name="connsiteY21" fmla="*/ 7815943 h 9074836"/>
              <a:gd name="connsiteX22" fmla="*/ 20346810 w 22125563"/>
              <a:gd name="connsiteY22" fmla="*/ 7728857 h 9074836"/>
              <a:gd name="connsiteX23" fmla="*/ 21457153 w 22125563"/>
              <a:gd name="connsiteY23" fmla="*/ 7968343 h 9074836"/>
              <a:gd name="connsiteX24" fmla="*/ 22110296 w 22125563"/>
              <a:gd name="connsiteY24" fmla="*/ 8621486 h 9074836"/>
              <a:gd name="connsiteX25" fmla="*/ 21871152 w 22125563"/>
              <a:gd name="connsiteY25" fmla="*/ 9057257 h 9074836"/>
              <a:gd name="connsiteX26" fmla="*/ 21340924 w 22125563"/>
              <a:gd name="connsiteY26" fmla="*/ 8933829 h 9074836"/>
              <a:gd name="connsiteX27" fmla="*/ 21326525 w 22125563"/>
              <a:gd name="connsiteY27" fmla="*/ 8425543 h 9074836"/>
              <a:gd name="connsiteX28" fmla="*/ 22037917 w 22125563"/>
              <a:gd name="connsiteY28" fmla="*/ 8165892 h 9074836"/>
              <a:gd name="connsiteX0" fmla="*/ 469496 w 23313263"/>
              <a:gd name="connsiteY0" fmla="*/ 0 h 9074836"/>
              <a:gd name="connsiteX1" fmla="*/ 774296 w 23313263"/>
              <a:gd name="connsiteY1" fmla="*/ 1371600 h 9074836"/>
              <a:gd name="connsiteX2" fmla="*/ 251781 w 23313263"/>
              <a:gd name="connsiteY2" fmla="*/ 1719942 h 9074836"/>
              <a:gd name="connsiteX3" fmla="*/ 186468 w 23313263"/>
              <a:gd name="connsiteY3" fmla="*/ 1066801 h 9074836"/>
              <a:gd name="connsiteX4" fmla="*/ 1253610 w 23313263"/>
              <a:gd name="connsiteY4" fmla="*/ 1675543 h 9074836"/>
              <a:gd name="connsiteX5" fmla="*/ 2450696 w 23313263"/>
              <a:gd name="connsiteY5" fmla="*/ 3069771 h 9074836"/>
              <a:gd name="connsiteX6" fmla="*/ 4323039 w 23313263"/>
              <a:gd name="connsiteY6" fmla="*/ 4637314 h 9074836"/>
              <a:gd name="connsiteX7" fmla="*/ 5302753 w 23313263"/>
              <a:gd name="connsiteY7" fmla="*/ 6509657 h 9074836"/>
              <a:gd name="connsiteX8" fmla="*/ 6957382 w 23313263"/>
              <a:gd name="connsiteY8" fmla="*/ 6422571 h 9074836"/>
              <a:gd name="connsiteX9" fmla="*/ 8416068 w 23313263"/>
              <a:gd name="connsiteY9" fmla="*/ 4506686 h 9074836"/>
              <a:gd name="connsiteX10" fmla="*/ 8699096 w 23313263"/>
              <a:gd name="connsiteY10" fmla="*/ 3570514 h 9074836"/>
              <a:gd name="connsiteX11" fmla="*/ 9831210 w 23313263"/>
              <a:gd name="connsiteY11" fmla="*/ 3156857 h 9074836"/>
              <a:gd name="connsiteX12" fmla="*/ 10992468 w 23313263"/>
              <a:gd name="connsiteY12" fmla="*/ 3981257 h 9074836"/>
              <a:gd name="connsiteX13" fmla="*/ 11978696 w 23313263"/>
              <a:gd name="connsiteY13" fmla="*/ 5225143 h 9074836"/>
              <a:gd name="connsiteX14" fmla="*/ 12776083 w 23313263"/>
              <a:gd name="connsiteY14" fmla="*/ 6466114 h 9074836"/>
              <a:gd name="connsiteX15" fmla="*/ 14683216 w 23313263"/>
              <a:gd name="connsiteY15" fmla="*/ 6228974 h 9074836"/>
              <a:gd name="connsiteX16" fmla="*/ 16332982 w 23313263"/>
              <a:gd name="connsiteY16" fmla="*/ 4433829 h 9074836"/>
              <a:gd name="connsiteX17" fmla="*/ 17124639 w 23313263"/>
              <a:gd name="connsiteY17" fmla="*/ 4071257 h 9074836"/>
              <a:gd name="connsiteX18" fmla="*/ 17146410 w 23313263"/>
              <a:gd name="connsiteY18" fmla="*/ 5943600 h 9074836"/>
              <a:gd name="connsiteX19" fmla="*/ 17712468 w 23313263"/>
              <a:gd name="connsiteY19" fmla="*/ 7053943 h 9074836"/>
              <a:gd name="connsiteX20" fmla="*/ 18583325 w 23313263"/>
              <a:gd name="connsiteY20" fmla="*/ 7641771 h 9074836"/>
              <a:gd name="connsiteX21" fmla="*/ 19258239 w 23313263"/>
              <a:gd name="connsiteY21" fmla="*/ 7815943 h 9074836"/>
              <a:gd name="connsiteX22" fmla="*/ 20346810 w 23313263"/>
              <a:gd name="connsiteY22" fmla="*/ 7728857 h 9074836"/>
              <a:gd name="connsiteX23" fmla="*/ 21457153 w 23313263"/>
              <a:gd name="connsiteY23" fmla="*/ 7968343 h 9074836"/>
              <a:gd name="connsiteX24" fmla="*/ 22110296 w 23313263"/>
              <a:gd name="connsiteY24" fmla="*/ 8621486 h 9074836"/>
              <a:gd name="connsiteX25" fmla="*/ 21871152 w 23313263"/>
              <a:gd name="connsiteY25" fmla="*/ 9057257 h 9074836"/>
              <a:gd name="connsiteX26" fmla="*/ 21340924 w 23313263"/>
              <a:gd name="connsiteY26" fmla="*/ 8933829 h 9074836"/>
              <a:gd name="connsiteX27" fmla="*/ 21326525 w 23313263"/>
              <a:gd name="connsiteY27" fmla="*/ 8425543 h 9074836"/>
              <a:gd name="connsiteX28" fmla="*/ 23313263 w 23313263"/>
              <a:gd name="connsiteY28" fmla="*/ 8069639 h 9074836"/>
              <a:gd name="connsiteX0" fmla="*/ 469496 w 23313263"/>
              <a:gd name="connsiteY0" fmla="*/ 0 h 9074836"/>
              <a:gd name="connsiteX1" fmla="*/ 774296 w 23313263"/>
              <a:gd name="connsiteY1" fmla="*/ 1371600 h 9074836"/>
              <a:gd name="connsiteX2" fmla="*/ 251781 w 23313263"/>
              <a:gd name="connsiteY2" fmla="*/ 1719942 h 9074836"/>
              <a:gd name="connsiteX3" fmla="*/ 186468 w 23313263"/>
              <a:gd name="connsiteY3" fmla="*/ 1066801 h 9074836"/>
              <a:gd name="connsiteX4" fmla="*/ 1253610 w 23313263"/>
              <a:gd name="connsiteY4" fmla="*/ 1675543 h 9074836"/>
              <a:gd name="connsiteX5" fmla="*/ 2450696 w 23313263"/>
              <a:gd name="connsiteY5" fmla="*/ 3069771 h 9074836"/>
              <a:gd name="connsiteX6" fmla="*/ 4323039 w 23313263"/>
              <a:gd name="connsiteY6" fmla="*/ 4637314 h 9074836"/>
              <a:gd name="connsiteX7" fmla="*/ 5302753 w 23313263"/>
              <a:gd name="connsiteY7" fmla="*/ 6509657 h 9074836"/>
              <a:gd name="connsiteX8" fmla="*/ 6957382 w 23313263"/>
              <a:gd name="connsiteY8" fmla="*/ 6422571 h 9074836"/>
              <a:gd name="connsiteX9" fmla="*/ 8416068 w 23313263"/>
              <a:gd name="connsiteY9" fmla="*/ 4506686 h 9074836"/>
              <a:gd name="connsiteX10" fmla="*/ 8699096 w 23313263"/>
              <a:gd name="connsiteY10" fmla="*/ 3570514 h 9074836"/>
              <a:gd name="connsiteX11" fmla="*/ 9831210 w 23313263"/>
              <a:gd name="connsiteY11" fmla="*/ 3156857 h 9074836"/>
              <a:gd name="connsiteX12" fmla="*/ 10992468 w 23313263"/>
              <a:gd name="connsiteY12" fmla="*/ 3981257 h 9074836"/>
              <a:gd name="connsiteX13" fmla="*/ 11978696 w 23313263"/>
              <a:gd name="connsiteY13" fmla="*/ 5225143 h 9074836"/>
              <a:gd name="connsiteX14" fmla="*/ 12776083 w 23313263"/>
              <a:gd name="connsiteY14" fmla="*/ 6466114 h 9074836"/>
              <a:gd name="connsiteX15" fmla="*/ 14683216 w 23313263"/>
              <a:gd name="connsiteY15" fmla="*/ 6228974 h 9074836"/>
              <a:gd name="connsiteX16" fmla="*/ 16332982 w 23313263"/>
              <a:gd name="connsiteY16" fmla="*/ 4433829 h 9074836"/>
              <a:gd name="connsiteX17" fmla="*/ 17124639 w 23313263"/>
              <a:gd name="connsiteY17" fmla="*/ 4071257 h 9074836"/>
              <a:gd name="connsiteX18" fmla="*/ 17146410 w 23313263"/>
              <a:gd name="connsiteY18" fmla="*/ 5943600 h 9074836"/>
              <a:gd name="connsiteX19" fmla="*/ 17712468 w 23313263"/>
              <a:gd name="connsiteY19" fmla="*/ 7053943 h 9074836"/>
              <a:gd name="connsiteX20" fmla="*/ 18583325 w 23313263"/>
              <a:gd name="connsiteY20" fmla="*/ 7641771 h 9074836"/>
              <a:gd name="connsiteX21" fmla="*/ 19258239 w 23313263"/>
              <a:gd name="connsiteY21" fmla="*/ 7815943 h 9074836"/>
              <a:gd name="connsiteX22" fmla="*/ 20346810 w 23313263"/>
              <a:gd name="connsiteY22" fmla="*/ 7728857 h 9074836"/>
              <a:gd name="connsiteX23" fmla="*/ 21457153 w 23313263"/>
              <a:gd name="connsiteY23" fmla="*/ 7968343 h 9074836"/>
              <a:gd name="connsiteX24" fmla="*/ 22110296 w 23313263"/>
              <a:gd name="connsiteY24" fmla="*/ 8621486 h 9074836"/>
              <a:gd name="connsiteX25" fmla="*/ 21871152 w 23313263"/>
              <a:gd name="connsiteY25" fmla="*/ 9057257 h 9074836"/>
              <a:gd name="connsiteX26" fmla="*/ 21340924 w 23313263"/>
              <a:gd name="connsiteY26" fmla="*/ 8933829 h 9074836"/>
              <a:gd name="connsiteX27" fmla="*/ 21326525 w 23313263"/>
              <a:gd name="connsiteY27" fmla="*/ 8425543 h 9074836"/>
              <a:gd name="connsiteX28" fmla="*/ 23313263 w 23313263"/>
              <a:gd name="connsiteY28" fmla="*/ 8069639 h 9074836"/>
              <a:gd name="connsiteX0" fmla="*/ 469496 w 22928254"/>
              <a:gd name="connsiteY0" fmla="*/ 0 h 9074836"/>
              <a:gd name="connsiteX1" fmla="*/ 774296 w 22928254"/>
              <a:gd name="connsiteY1" fmla="*/ 1371600 h 9074836"/>
              <a:gd name="connsiteX2" fmla="*/ 251781 w 22928254"/>
              <a:gd name="connsiteY2" fmla="*/ 1719942 h 9074836"/>
              <a:gd name="connsiteX3" fmla="*/ 186468 w 22928254"/>
              <a:gd name="connsiteY3" fmla="*/ 1066801 h 9074836"/>
              <a:gd name="connsiteX4" fmla="*/ 1253610 w 22928254"/>
              <a:gd name="connsiteY4" fmla="*/ 1675543 h 9074836"/>
              <a:gd name="connsiteX5" fmla="*/ 2450696 w 22928254"/>
              <a:gd name="connsiteY5" fmla="*/ 3069771 h 9074836"/>
              <a:gd name="connsiteX6" fmla="*/ 4323039 w 22928254"/>
              <a:gd name="connsiteY6" fmla="*/ 4637314 h 9074836"/>
              <a:gd name="connsiteX7" fmla="*/ 5302753 w 22928254"/>
              <a:gd name="connsiteY7" fmla="*/ 6509657 h 9074836"/>
              <a:gd name="connsiteX8" fmla="*/ 6957382 w 22928254"/>
              <a:gd name="connsiteY8" fmla="*/ 6422571 h 9074836"/>
              <a:gd name="connsiteX9" fmla="*/ 8416068 w 22928254"/>
              <a:gd name="connsiteY9" fmla="*/ 4506686 h 9074836"/>
              <a:gd name="connsiteX10" fmla="*/ 8699096 w 22928254"/>
              <a:gd name="connsiteY10" fmla="*/ 3570514 h 9074836"/>
              <a:gd name="connsiteX11" fmla="*/ 9831210 w 22928254"/>
              <a:gd name="connsiteY11" fmla="*/ 3156857 h 9074836"/>
              <a:gd name="connsiteX12" fmla="*/ 10992468 w 22928254"/>
              <a:gd name="connsiteY12" fmla="*/ 3981257 h 9074836"/>
              <a:gd name="connsiteX13" fmla="*/ 11978696 w 22928254"/>
              <a:gd name="connsiteY13" fmla="*/ 5225143 h 9074836"/>
              <a:gd name="connsiteX14" fmla="*/ 12776083 w 22928254"/>
              <a:gd name="connsiteY14" fmla="*/ 6466114 h 9074836"/>
              <a:gd name="connsiteX15" fmla="*/ 14683216 w 22928254"/>
              <a:gd name="connsiteY15" fmla="*/ 6228974 h 9074836"/>
              <a:gd name="connsiteX16" fmla="*/ 16332982 w 22928254"/>
              <a:gd name="connsiteY16" fmla="*/ 4433829 h 9074836"/>
              <a:gd name="connsiteX17" fmla="*/ 17124639 w 22928254"/>
              <a:gd name="connsiteY17" fmla="*/ 4071257 h 9074836"/>
              <a:gd name="connsiteX18" fmla="*/ 17146410 w 22928254"/>
              <a:gd name="connsiteY18" fmla="*/ 5943600 h 9074836"/>
              <a:gd name="connsiteX19" fmla="*/ 17712468 w 22928254"/>
              <a:gd name="connsiteY19" fmla="*/ 7053943 h 9074836"/>
              <a:gd name="connsiteX20" fmla="*/ 18583325 w 22928254"/>
              <a:gd name="connsiteY20" fmla="*/ 7641771 h 9074836"/>
              <a:gd name="connsiteX21" fmla="*/ 19258239 w 22928254"/>
              <a:gd name="connsiteY21" fmla="*/ 7815943 h 9074836"/>
              <a:gd name="connsiteX22" fmla="*/ 20346810 w 22928254"/>
              <a:gd name="connsiteY22" fmla="*/ 7728857 h 9074836"/>
              <a:gd name="connsiteX23" fmla="*/ 21457153 w 22928254"/>
              <a:gd name="connsiteY23" fmla="*/ 7968343 h 9074836"/>
              <a:gd name="connsiteX24" fmla="*/ 22110296 w 22928254"/>
              <a:gd name="connsiteY24" fmla="*/ 8621486 h 9074836"/>
              <a:gd name="connsiteX25" fmla="*/ 21871152 w 22928254"/>
              <a:gd name="connsiteY25" fmla="*/ 9057257 h 9074836"/>
              <a:gd name="connsiteX26" fmla="*/ 21340924 w 22928254"/>
              <a:gd name="connsiteY26" fmla="*/ 8933829 h 9074836"/>
              <a:gd name="connsiteX27" fmla="*/ 21326525 w 22928254"/>
              <a:gd name="connsiteY27" fmla="*/ 8425543 h 9074836"/>
              <a:gd name="connsiteX28" fmla="*/ 22928254 w 22928254"/>
              <a:gd name="connsiteY28" fmla="*/ 8141829 h 9074836"/>
              <a:gd name="connsiteX0" fmla="*/ 469496 w 22928254"/>
              <a:gd name="connsiteY0" fmla="*/ 0 h 9075876"/>
              <a:gd name="connsiteX1" fmla="*/ 774296 w 22928254"/>
              <a:gd name="connsiteY1" fmla="*/ 1371600 h 9075876"/>
              <a:gd name="connsiteX2" fmla="*/ 251781 w 22928254"/>
              <a:gd name="connsiteY2" fmla="*/ 1719942 h 9075876"/>
              <a:gd name="connsiteX3" fmla="*/ 186468 w 22928254"/>
              <a:gd name="connsiteY3" fmla="*/ 1066801 h 9075876"/>
              <a:gd name="connsiteX4" fmla="*/ 1253610 w 22928254"/>
              <a:gd name="connsiteY4" fmla="*/ 1675543 h 9075876"/>
              <a:gd name="connsiteX5" fmla="*/ 2450696 w 22928254"/>
              <a:gd name="connsiteY5" fmla="*/ 3069771 h 9075876"/>
              <a:gd name="connsiteX6" fmla="*/ 4323039 w 22928254"/>
              <a:gd name="connsiteY6" fmla="*/ 4637314 h 9075876"/>
              <a:gd name="connsiteX7" fmla="*/ 5302753 w 22928254"/>
              <a:gd name="connsiteY7" fmla="*/ 6509657 h 9075876"/>
              <a:gd name="connsiteX8" fmla="*/ 6957382 w 22928254"/>
              <a:gd name="connsiteY8" fmla="*/ 6422571 h 9075876"/>
              <a:gd name="connsiteX9" fmla="*/ 8416068 w 22928254"/>
              <a:gd name="connsiteY9" fmla="*/ 4506686 h 9075876"/>
              <a:gd name="connsiteX10" fmla="*/ 8699096 w 22928254"/>
              <a:gd name="connsiteY10" fmla="*/ 3570514 h 9075876"/>
              <a:gd name="connsiteX11" fmla="*/ 9831210 w 22928254"/>
              <a:gd name="connsiteY11" fmla="*/ 3156857 h 9075876"/>
              <a:gd name="connsiteX12" fmla="*/ 10992468 w 22928254"/>
              <a:gd name="connsiteY12" fmla="*/ 3981257 h 9075876"/>
              <a:gd name="connsiteX13" fmla="*/ 11978696 w 22928254"/>
              <a:gd name="connsiteY13" fmla="*/ 5225143 h 9075876"/>
              <a:gd name="connsiteX14" fmla="*/ 12776083 w 22928254"/>
              <a:gd name="connsiteY14" fmla="*/ 6466114 h 9075876"/>
              <a:gd name="connsiteX15" fmla="*/ 14683216 w 22928254"/>
              <a:gd name="connsiteY15" fmla="*/ 6228974 h 9075876"/>
              <a:gd name="connsiteX16" fmla="*/ 16332982 w 22928254"/>
              <a:gd name="connsiteY16" fmla="*/ 4433829 h 9075876"/>
              <a:gd name="connsiteX17" fmla="*/ 17124639 w 22928254"/>
              <a:gd name="connsiteY17" fmla="*/ 4071257 h 9075876"/>
              <a:gd name="connsiteX18" fmla="*/ 17146410 w 22928254"/>
              <a:gd name="connsiteY18" fmla="*/ 5943600 h 9075876"/>
              <a:gd name="connsiteX19" fmla="*/ 17712468 w 22928254"/>
              <a:gd name="connsiteY19" fmla="*/ 7053943 h 9075876"/>
              <a:gd name="connsiteX20" fmla="*/ 18583325 w 22928254"/>
              <a:gd name="connsiteY20" fmla="*/ 7641771 h 9075876"/>
              <a:gd name="connsiteX21" fmla="*/ 19258239 w 22928254"/>
              <a:gd name="connsiteY21" fmla="*/ 7815943 h 9075876"/>
              <a:gd name="connsiteX22" fmla="*/ 20346810 w 22928254"/>
              <a:gd name="connsiteY22" fmla="*/ 7728857 h 9075876"/>
              <a:gd name="connsiteX23" fmla="*/ 21457153 w 22928254"/>
              <a:gd name="connsiteY23" fmla="*/ 7968343 h 9075876"/>
              <a:gd name="connsiteX24" fmla="*/ 22110296 w 22928254"/>
              <a:gd name="connsiteY24" fmla="*/ 8621486 h 9075876"/>
              <a:gd name="connsiteX25" fmla="*/ 21871152 w 22928254"/>
              <a:gd name="connsiteY25" fmla="*/ 9057257 h 9075876"/>
              <a:gd name="connsiteX26" fmla="*/ 21340924 w 22928254"/>
              <a:gd name="connsiteY26" fmla="*/ 8933829 h 9075876"/>
              <a:gd name="connsiteX27" fmla="*/ 21543093 w 22928254"/>
              <a:gd name="connsiteY27" fmla="*/ 8377416 h 9075876"/>
              <a:gd name="connsiteX28" fmla="*/ 22928254 w 22928254"/>
              <a:gd name="connsiteY28" fmla="*/ 8141829 h 9075876"/>
              <a:gd name="connsiteX0" fmla="*/ 469496 w 22928254"/>
              <a:gd name="connsiteY0" fmla="*/ 0 h 9081936"/>
              <a:gd name="connsiteX1" fmla="*/ 774296 w 22928254"/>
              <a:gd name="connsiteY1" fmla="*/ 1371600 h 9081936"/>
              <a:gd name="connsiteX2" fmla="*/ 251781 w 22928254"/>
              <a:gd name="connsiteY2" fmla="*/ 1719942 h 9081936"/>
              <a:gd name="connsiteX3" fmla="*/ 186468 w 22928254"/>
              <a:gd name="connsiteY3" fmla="*/ 1066801 h 9081936"/>
              <a:gd name="connsiteX4" fmla="*/ 1253610 w 22928254"/>
              <a:gd name="connsiteY4" fmla="*/ 1675543 h 9081936"/>
              <a:gd name="connsiteX5" fmla="*/ 2450696 w 22928254"/>
              <a:gd name="connsiteY5" fmla="*/ 3069771 h 9081936"/>
              <a:gd name="connsiteX6" fmla="*/ 4323039 w 22928254"/>
              <a:gd name="connsiteY6" fmla="*/ 4637314 h 9081936"/>
              <a:gd name="connsiteX7" fmla="*/ 5302753 w 22928254"/>
              <a:gd name="connsiteY7" fmla="*/ 6509657 h 9081936"/>
              <a:gd name="connsiteX8" fmla="*/ 6957382 w 22928254"/>
              <a:gd name="connsiteY8" fmla="*/ 6422571 h 9081936"/>
              <a:gd name="connsiteX9" fmla="*/ 8416068 w 22928254"/>
              <a:gd name="connsiteY9" fmla="*/ 4506686 h 9081936"/>
              <a:gd name="connsiteX10" fmla="*/ 8699096 w 22928254"/>
              <a:gd name="connsiteY10" fmla="*/ 3570514 h 9081936"/>
              <a:gd name="connsiteX11" fmla="*/ 9831210 w 22928254"/>
              <a:gd name="connsiteY11" fmla="*/ 3156857 h 9081936"/>
              <a:gd name="connsiteX12" fmla="*/ 10992468 w 22928254"/>
              <a:gd name="connsiteY12" fmla="*/ 3981257 h 9081936"/>
              <a:gd name="connsiteX13" fmla="*/ 11978696 w 22928254"/>
              <a:gd name="connsiteY13" fmla="*/ 5225143 h 9081936"/>
              <a:gd name="connsiteX14" fmla="*/ 12776083 w 22928254"/>
              <a:gd name="connsiteY14" fmla="*/ 6466114 h 9081936"/>
              <a:gd name="connsiteX15" fmla="*/ 14683216 w 22928254"/>
              <a:gd name="connsiteY15" fmla="*/ 6228974 h 9081936"/>
              <a:gd name="connsiteX16" fmla="*/ 16332982 w 22928254"/>
              <a:gd name="connsiteY16" fmla="*/ 4433829 h 9081936"/>
              <a:gd name="connsiteX17" fmla="*/ 17124639 w 22928254"/>
              <a:gd name="connsiteY17" fmla="*/ 4071257 h 9081936"/>
              <a:gd name="connsiteX18" fmla="*/ 17146410 w 22928254"/>
              <a:gd name="connsiteY18" fmla="*/ 5943600 h 9081936"/>
              <a:gd name="connsiteX19" fmla="*/ 17712468 w 22928254"/>
              <a:gd name="connsiteY19" fmla="*/ 7053943 h 9081936"/>
              <a:gd name="connsiteX20" fmla="*/ 18583325 w 22928254"/>
              <a:gd name="connsiteY20" fmla="*/ 7641771 h 9081936"/>
              <a:gd name="connsiteX21" fmla="*/ 19258239 w 22928254"/>
              <a:gd name="connsiteY21" fmla="*/ 7815943 h 9081936"/>
              <a:gd name="connsiteX22" fmla="*/ 20346810 w 22928254"/>
              <a:gd name="connsiteY22" fmla="*/ 7728857 h 9081936"/>
              <a:gd name="connsiteX23" fmla="*/ 21457153 w 22928254"/>
              <a:gd name="connsiteY23" fmla="*/ 7968343 h 9081936"/>
              <a:gd name="connsiteX24" fmla="*/ 22110296 w 22928254"/>
              <a:gd name="connsiteY24" fmla="*/ 8621486 h 9081936"/>
              <a:gd name="connsiteX25" fmla="*/ 21871152 w 22928254"/>
              <a:gd name="connsiteY25" fmla="*/ 9057257 h 9081936"/>
              <a:gd name="connsiteX26" fmla="*/ 21364987 w 22928254"/>
              <a:gd name="connsiteY26" fmla="*/ 8957892 h 9081936"/>
              <a:gd name="connsiteX27" fmla="*/ 21543093 w 22928254"/>
              <a:gd name="connsiteY27" fmla="*/ 8377416 h 9081936"/>
              <a:gd name="connsiteX28" fmla="*/ 22928254 w 22928254"/>
              <a:gd name="connsiteY28" fmla="*/ 8141829 h 9081936"/>
              <a:gd name="connsiteX0" fmla="*/ 469496 w 22928254"/>
              <a:gd name="connsiteY0" fmla="*/ 0 h 9081936"/>
              <a:gd name="connsiteX1" fmla="*/ 774296 w 22928254"/>
              <a:gd name="connsiteY1" fmla="*/ 1371600 h 9081936"/>
              <a:gd name="connsiteX2" fmla="*/ 251781 w 22928254"/>
              <a:gd name="connsiteY2" fmla="*/ 1719942 h 9081936"/>
              <a:gd name="connsiteX3" fmla="*/ 186468 w 22928254"/>
              <a:gd name="connsiteY3" fmla="*/ 1066801 h 9081936"/>
              <a:gd name="connsiteX4" fmla="*/ 1253610 w 22928254"/>
              <a:gd name="connsiteY4" fmla="*/ 1675543 h 9081936"/>
              <a:gd name="connsiteX5" fmla="*/ 2450696 w 22928254"/>
              <a:gd name="connsiteY5" fmla="*/ 3069771 h 9081936"/>
              <a:gd name="connsiteX6" fmla="*/ 4323039 w 22928254"/>
              <a:gd name="connsiteY6" fmla="*/ 4637314 h 9081936"/>
              <a:gd name="connsiteX7" fmla="*/ 5302753 w 22928254"/>
              <a:gd name="connsiteY7" fmla="*/ 6509657 h 9081936"/>
              <a:gd name="connsiteX8" fmla="*/ 6957382 w 22928254"/>
              <a:gd name="connsiteY8" fmla="*/ 6422571 h 9081936"/>
              <a:gd name="connsiteX9" fmla="*/ 8416068 w 22928254"/>
              <a:gd name="connsiteY9" fmla="*/ 4506686 h 9081936"/>
              <a:gd name="connsiteX10" fmla="*/ 8699096 w 22928254"/>
              <a:gd name="connsiteY10" fmla="*/ 3570514 h 9081936"/>
              <a:gd name="connsiteX11" fmla="*/ 9831210 w 22928254"/>
              <a:gd name="connsiteY11" fmla="*/ 3156857 h 9081936"/>
              <a:gd name="connsiteX12" fmla="*/ 10992468 w 22928254"/>
              <a:gd name="connsiteY12" fmla="*/ 3981257 h 9081936"/>
              <a:gd name="connsiteX13" fmla="*/ 11978696 w 22928254"/>
              <a:gd name="connsiteY13" fmla="*/ 5225143 h 9081936"/>
              <a:gd name="connsiteX14" fmla="*/ 12776083 w 22928254"/>
              <a:gd name="connsiteY14" fmla="*/ 6466114 h 9081936"/>
              <a:gd name="connsiteX15" fmla="*/ 14683216 w 22928254"/>
              <a:gd name="connsiteY15" fmla="*/ 6228974 h 9081936"/>
              <a:gd name="connsiteX16" fmla="*/ 16332982 w 22928254"/>
              <a:gd name="connsiteY16" fmla="*/ 4433829 h 9081936"/>
              <a:gd name="connsiteX17" fmla="*/ 17124639 w 22928254"/>
              <a:gd name="connsiteY17" fmla="*/ 4071257 h 9081936"/>
              <a:gd name="connsiteX18" fmla="*/ 17146410 w 22928254"/>
              <a:gd name="connsiteY18" fmla="*/ 5943600 h 9081936"/>
              <a:gd name="connsiteX19" fmla="*/ 17712468 w 22928254"/>
              <a:gd name="connsiteY19" fmla="*/ 7053943 h 9081936"/>
              <a:gd name="connsiteX20" fmla="*/ 18583325 w 22928254"/>
              <a:gd name="connsiteY20" fmla="*/ 7641771 h 9081936"/>
              <a:gd name="connsiteX21" fmla="*/ 19258239 w 22928254"/>
              <a:gd name="connsiteY21" fmla="*/ 7815943 h 9081936"/>
              <a:gd name="connsiteX22" fmla="*/ 20346810 w 22928254"/>
              <a:gd name="connsiteY22" fmla="*/ 7728857 h 9081936"/>
              <a:gd name="connsiteX23" fmla="*/ 21457153 w 22928254"/>
              <a:gd name="connsiteY23" fmla="*/ 7968343 h 9081936"/>
              <a:gd name="connsiteX24" fmla="*/ 22110296 w 22928254"/>
              <a:gd name="connsiteY24" fmla="*/ 8621486 h 9081936"/>
              <a:gd name="connsiteX25" fmla="*/ 21871152 w 22928254"/>
              <a:gd name="connsiteY25" fmla="*/ 9057257 h 9081936"/>
              <a:gd name="connsiteX26" fmla="*/ 21364987 w 22928254"/>
              <a:gd name="connsiteY26" fmla="*/ 8957892 h 9081936"/>
              <a:gd name="connsiteX27" fmla="*/ 21543093 w 22928254"/>
              <a:gd name="connsiteY27" fmla="*/ 8377416 h 9081936"/>
              <a:gd name="connsiteX28" fmla="*/ 22928254 w 22928254"/>
              <a:gd name="connsiteY28" fmla="*/ 8141829 h 90819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2928254" h="9081936">
                <a:moveTo>
                  <a:pt x="469496" y="0"/>
                </a:moveTo>
                <a:cubicBezTo>
                  <a:pt x="654553" y="540657"/>
                  <a:pt x="810582" y="1084943"/>
                  <a:pt x="774296" y="1371600"/>
                </a:cubicBezTo>
                <a:cubicBezTo>
                  <a:pt x="738010" y="1658257"/>
                  <a:pt x="500952" y="1806742"/>
                  <a:pt x="251781" y="1719942"/>
                </a:cubicBezTo>
                <a:cubicBezTo>
                  <a:pt x="2610" y="1633142"/>
                  <a:pt x="-131704" y="1175001"/>
                  <a:pt x="186468" y="1066801"/>
                </a:cubicBezTo>
                <a:cubicBezTo>
                  <a:pt x="504640" y="958601"/>
                  <a:pt x="645839" y="895315"/>
                  <a:pt x="1253610" y="1675543"/>
                </a:cubicBezTo>
                <a:cubicBezTo>
                  <a:pt x="1861381" y="2455771"/>
                  <a:pt x="1939125" y="2576143"/>
                  <a:pt x="2450696" y="3069771"/>
                </a:cubicBezTo>
                <a:cubicBezTo>
                  <a:pt x="2962268" y="3563400"/>
                  <a:pt x="3847696" y="4064000"/>
                  <a:pt x="4323039" y="4637314"/>
                </a:cubicBezTo>
                <a:cubicBezTo>
                  <a:pt x="4798382" y="5210628"/>
                  <a:pt x="5369022" y="6043672"/>
                  <a:pt x="5302753" y="6509657"/>
                </a:cubicBezTo>
                <a:cubicBezTo>
                  <a:pt x="5236484" y="6975642"/>
                  <a:pt x="6919759" y="6997030"/>
                  <a:pt x="6957382" y="6422571"/>
                </a:cubicBezTo>
                <a:cubicBezTo>
                  <a:pt x="6995005" y="5848112"/>
                  <a:pt x="8149845" y="5294850"/>
                  <a:pt x="8416068" y="4506686"/>
                </a:cubicBezTo>
                <a:cubicBezTo>
                  <a:pt x="8682291" y="3718522"/>
                  <a:pt x="8463239" y="3795485"/>
                  <a:pt x="8699096" y="3570514"/>
                </a:cubicBezTo>
                <a:cubicBezTo>
                  <a:pt x="8934953" y="3345543"/>
                  <a:pt x="9448981" y="3088400"/>
                  <a:pt x="9831210" y="3156857"/>
                </a:cubicBezTo>
                <a:cubicBezTo>
                  <a:pt x="10213439" y="3225314"/>
                  <a:pt x="10634554" y="3636543"/>
                  <a:pt x="10992468" y="3981257"/>
                </a:cubicBezTo>
                <a:cubicBezTo>
                  <a:pt x="11350382" y="4325971"/>
                  <a:pt x="11681427" y="4811000"/>
                  <a:pt x="11978696" y="5225143"/>
                </a:cubicBezTo>
                <a:cubicBezTo>
                  <a:pt x="12275965" y="5639286"/>
                  <a:pt x="12325330" y="6298809"/>
                  <a:pt x="12776083" y="6466114"/>
                </a:cubicBezTo>
                <a:cubicBezTo>
                  <a:pt x="13226836" y="6633419"/>
                  <a:pt x="14234779" y="6832383"/>
                  <a:pt x="14683216" y="6228974"/>
                </a:cubicBezTo>
                <a:cubicBezTo>
                  <a:pt x="15131653" y="5625565"/>
                  <a:pt x="15743198" y="4770588"/>
                  <a:pt x="16332982" y="4433829"/>
                </a:cubicBezTo>
                <a:cubicBezTo>
                  <a:pt x="16922766" y="4097070"/>
                  <a:pt x="16989068" y="3819629"/>
                  <a:pt x="17124639" y="4071257"/>
                </a:cubicBezTo>
                <a:cubicBezTo>
                  <a:pt x="17260210" y="4322885"/>
                  <a:pt x="17048439" y="5446486"/>
                  <a:pt x="17146410" y="5943600"/>
                </a:cubicBezTo>
                <a:cubicBezTo>
                  <a:pt x="17244381" y="6440714"/>
                  <a:pt x="17472982" y="6770915"/>
                  <a:pt x="17712468" y="7053943"/>
                </a:cubicBezTo>
                <a:cubicBezTo>
                  <a:pt x="17951954" y="7336971"/>
                  <a:pt x="18325697" y="7514771"/>
                  <a:pt x="18583325" y="7641771"/>
                </a:cubicBezTo>
                <a:cubicBezTo>
                  <a:pt x="18840953" y="7768771"/>
                  <a:pt x="18964325" y="7801429"/>
                  <a:pt x="19258239" y="7815943"/>
                </a:cubicBezTo>
                <a:cubicBezTo>
                  <a:pt x="19552153" y="7830457"/>
                  <a:pt x="19980324" y="7703457"/>
                  <a:pt x="20346810" y="7728857"/>
                </a:cubicBezTo>
                <a:cubicBezTo>
                  <a:pt x="20713296" y="7754257"/>
                  <a:pt x="21163239" y="7819572"/>
                  <a:pt x="21457153" y="7968343"/>
                </a:cubicBezTo>
                <a:cubicBezTo>
                  <a:pt x="21751067" y="8117115"/>
                  <a:pt x="22041296" y="8440000"/>
                  <a:pt x="22110296" y="8621486"/>
                </a:cubicBezTo>
                <a:cubicBezTo>
                  <a:pt x="22179296" y="8802972"/>
                  <a:pt x="21995370" y="9001189"/>
                  <a:pt x="21871152" y="9057257"/>
                </a:cubicBezTo>
                <a:cubicBezTo>
                  <a:pt x="21746934" y="9113325"/>
                  <a:pt x="21419663" y="9071199"/>
                  <a:pt x="21364987" y="8957892"/>
                </a:cubicBezTo>
                <a:cubicBezTo>
                  <a:pt x="21310311" y="8844585"/>
                  <a:pt x="21282549" y="8513427"/>
                  <a:pt x="21543093" y="8377416"/>
                </a:cubicBezTo>
                <a:cubicBezTo>
                  <a:pt x="21803638" y="8241406"/>
                  <a:pt x="22478121" y="8138583"/>
                  <a:pt x="22928254" y="8141829"/>
                </a:cubicBezTo>
              </a:path>
            </a:pathLst>
          </a:custGeom>
          <a:noFill/>
          <a:ln w="26670" cap="rnd">
            <a:solidFill>
              <a:srgbClr val="35A67E"/>
            </a:solidFill>
            <a:prstDash val="dash"/>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39" name="Tekstiruutu 38">
            <a:extLst>
              <a:ext uri="{FF2B5EF4-FFF2-40B4-BE49-F238E27FC236}">
                <a16:creationId xmlns:a16="http://schemas.microsoft.com/office/drawing/2014/main" id="{43E95FA7-0E80-0E98-24A7-00AD304F6C68}"/>
              </a:ext>
            </a:extLst>
          </p:cNvPr>
          <p:cNvSpPr txBox="1"/>
          <p:nvPr/>
        </p:nvSpPr>
        <p:spPr>
          <a:xfrm>
            <a:off x="9864459" y="5175231"/>
            <a:ext cx="184731" cy="397929"/>
          </a:xfrm>
          <a:prstGeom prst="rect">
            <a:avLst/>
          </a:prstGeom>
          <a:noFill/>
        </p:spPr>
        <p:txBody>
          <a:bodyPr wrap="none" rtlCol="0">
            <a:spAutoFit/>
          </a:bodyPr>
          <a:lstStyle/>
          <a:p>
            <a:pPr algn="l"/>
            <a:endParaRPr lang="fi-FI" sz="1986" b="1" spc="0" baseline="0" dirty="0">
              <a:ln/>
              <a:solidFill>
                <a:srgbClr val="FFFFFF"/>
              </a:solidFill>
              <a:latin typeface="Montserrat-ExtraBold"/>
              <a:sym typeface="Montserrat-ExtraBold"/>
              <a:rtl val="0"/>
            </a:endParaRPr>
          </a:p>
        </p:txBody>
      </p:sp>
      <p:sp>
        <p:nvSpPr>
          <p:cNvPr id="40" name="Tekstiruutu 39">
            <a:extLst>
              <a:ext uri="{FF2B5EF4-FFF2-40B4-BE49-F238E27FC236}">
                <a16:creationId xmlns:a16="http://schemas.microsoft.com/office/drawing/2014/main" id="{AA25D0C8-DFC3-4515-8FE4-965BC5DF4EF3}"/>
              </a:ext>
            </a:extLst>
          </p:cNvPr>
          <p:cNvSpPr txBox="1"/>
          <p:nvPr/>
        </p:nvSpPr>
        <p:spPr>
          <a:xfrm>
            <a:off x="11117522" y="5175231"/>
            <a:ext cx="184731" cy="397929"/>
          </a:xfrm>
          <a:prstGeom prst="rect">
            <a:avLst/>
          </a:prstGeom>
          <a:noFill/>
        </p:spPr>
        <p:txBody>
          <a:bodyPr wrap="none" rtlCol="0">
            <a:spAutoFit/>
          </a:bodyPr>
          <a:lstStyle/>
          <a:p>
            <a:pPr algn="l"/>
            <a:endParaRPr lang="fi-FI" sz="1986" b="1" spc="-26" baseline="0" dirty="0">
              <a:ln/>
              <a:solidFill>
                <a:srgbClr val="FFFFFF"/>
              </a:solidFill>
              <a:latin typeface="Montserrat-ExtraBold"/>
              <a:sym typeface="Montserrat-ExtraBold"/>
              <a:rtl val="0"/>
            </a:endParaRPr>
          </a:p>
        </p:txBody>
      </p:sp>
      <p:grpSp>
        <p:nvGrpSpPr>
          <p:cNvPr id="32" name="Ryhmä 31">
            <a:extLst>
              <a:ext uri="{FF2B5EF4-FFF2-40B4-BE49-F238E27FC236}">
                <a16:creationId xmlns:a16="http://schemas.microsoft.com/office/drawing/2014/main" id="{E8CDEFE0-7BF5-E53E-1C89-1B476632BD3C}"/>
              </a:ext>
            </a:extLst>
          </p:cNvPr>
          <p:cNvGrpSpPr/>
          <p:nvPr/>
        </p:nvGrpSpPr>
        <p:grpSpPr>
          <a:xfrm>
            <a:off x="1039381" y="3096713"/>
            <a:ext cx="22282810" cy="9609274"/>
            <a:chOff x="1039381" y="3096713"/>
            <a:chExt cx="22282810" cy="9609274"/>
          </a:xfrm>
        </p:grpSpPr>
        <p:sp>
          <p:nvSpPr>
            <p:cNvPr id="38" name="Puolivapaa piirto 37">
              <a:extLst>
                <a:ext uri="{FF2B5EF4-FFF2-40B4-BE49-F238E27FC236}">
                  <a16:creationId xmlns:a16="http://schemas.microsoft.com/office/drawing/2014/main" id="{2A6C47B8-6F0F-F4B9-F84E-BD4437AC9949}"/>
                </a:ext>
              </a:extLst>
            </p:cNvPr>
            <p:cNvSpPr/>
            <p:nvPr/>
          </p:nvSpPr>
          <p:spPr>
            <a:xfrm>
              <a:off x="9172874" y="4578920"/>
              <a:ext cx="4138043" cy="1672734"/>
            </a:xfrm>
            <a:custGeom>
              <a:avLst/>
              <a:gdLst>
                <a:gd name="connsiteX0" fmla="*/ 3838608 w 4138043"/>
                <a:gd name="connsiteY0" fmla="*/ 0 h 1672734"/>
                <a:gd name="connsiteX1" fmla="*/ 4138044 w 4138043"/>
                <a:gd name="connsiteY1" fmla="*/ 299437 h 1672734"/>
                <a:gd name="connsiteX2" fmla="*/ 4138044 w 4138043"/>
                <a:gd name="connsiteY2" fmla="*/ 1373298 h 1672734"/>
                <a:gd name="connsiteX3" fmla="*/ 3838608 w 4138043"/>
                <a:gd name="connsiteY3" fmla="*/ 1672735 h 1672734"/>
                <a:gd name="connsiteX4" fmla="*/ 299438 w 4138043"/>
                <a:gd name="connsiteY4" fmla="*/ 1672735 h 1672734"/>
                <a:gd name="connsiteX5" fmla="*/ 0 w 4138043"/>
                <a:gd name="connsiteY5" fmla="*/ 1373298 h 1672734"/>
                <a:gd name="connsiteX6" fmla="*/ 0 w 4138043"/>
                <a:gd name="connsiteY6" fmla="*/ 299437 h 1672734"/>
                <a:gd name="connsiteX7" fmla="*/ 299438 w 4138043"/>
                <a:gd name="connsiteY7" fmla="*/ 0 h 16727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38043" h="1672734">
                  <a:moveTo>
                    <a:pt x="3838608" y="0"/>
                  </a:moveTo>
                  <a:cubicBezTo>
                    <a:pt x="4003983" y="0"/>
                    <a:pt x="4138044" y="134063"/>
                    <a:pt x="4138044" y="299437"/>
                  </a:cubicBezTo>
                  <a:lnTo>
                    <a:pt x="4138044" y="1373298"/>
                  </a:lnTo>
                  <a:cubicBezTo>
                    <a:pt x="4138044" y="1538672"/>
                    <a:pt x="4003981" y="1672735"/>
                    <a:pt x="3838608" y="1672735"/>
                  </a:cubicBezTo>
                  <a:lnTo>
                    <a:pt x="299438" y="1672735"/>
                  </a:lnTo>
                  <a:cubicBezTo>
                    <a:pt x="134063" y="1672735"/>
                    <a:pt x="0" y="1538672"/>
                    <a:pt x="0" y="1373298"/>
                  </a:cubicBezTo>
                  <a:lnTo>
                    <a:pt x="0" y="299437"/>
                  </a:lnTo>
                  <a:cubicBezTo>
                    <a:pt x="0" y="134062"/>
                    <a:pt x="134063" y="0"/>
                    <a:pt x="299438" y="0"/>
                  </a:cubicBezTo>
                  <a:close/>
                </a:path>
              </a:pathLst>
            </a:custGeom>
            <a:solidFill>
              <a:srgbClr val="35A67F"/>
            </a:solidFill>
            <a:ln w="12690" cap="flat">
              <a:noFill/>
              <a:prstDash val="solid"/>
              <a:miter/>
            </a:ln>
          </p:spPr>
          <p:txBody>
            <a:bodyPr rtlCol="0" anchor="ctr"/>
            <a:lstStyle/>
            <a:p>
              <a:endParaRPr lang="fi-FI"/>
            </a:p>
          </p:txBody>
        </p:sp>
        <p:grpSp>
          <p:nvGrpSpPr>
            <p:cNvPr id="894" name="Ryhmä 893">
              <a:extLst>
                <a:ext uri="{FF2B5EF4-FFF2-40B4-BE49-F238E27FC236}">
                  <a16:creationId xmlns:a16="http://schemas.microsoft.com/office/drawing/2014/main" id="{EF1762F7-7B97-7338-EA85-E0181030DCD0}"/>
                </a:ext>
              </a:extLst>
            </p:cNvPr>
            <p:cNvGrpSpPr/>
            <p:nvPr/>
          </p:nvGrpSpPr>
          <p:grpSpPr>
            <a:xfrm>
              <a:off x="1039381" y="4368477"/>
              <a:ext cx="5368794" cy="2890029"/>
              <a:chOff x="1039381" y="4368477"/>
              <a:chExt cx="5368794" cy="2890029"/>
            </a:xfrm>
          </p:grpSpPr>
          <p:grpSp>
            <p:nvGrpSpPr>
              <p:cNvPr id="895" name="Ryhmä 894">
                <a:extLst>
                  <a:ext uri="{FF2B5EF4-FFF2-40B4-BE49-F238E27FC236}">
                    <a16:creationId xmlns:a16="http://schemas.microsoft.com/office/drawing/2014/main" id="{F1A147E8-8EFB-26DA-7AE5-5CAF5CB701A8}"/>
                  </a:ext>
                </a:extLst>
              </p:cNvPr>
              <p:cNvGrpSpPr/>
              <p:nvPr/>
            </p:nvGrpSpPr>
            <p:grpSpPr>
              <a:xfrm>
                <a:off x="1039381" y="4368477"/>
                <a:ext cx="5368794" cy="2890029"/>
                <a:chOff x="1038953" y="4398801"/>
                <a:chExt cx="5368794" cy="2890029"/>
              </a:xfrm>
            </p:grpSpPr>
            <p:sp>
              <p:nvSpPr>
                <p:cNvPr id="961" name="Puolivapaa piirto 960">
                  <a:extLst>
                    <a:ext uri="{FF2B5EF4-FFF2-40B4-BE49-F238E27FC236}">
                      <a16:creationId xmlns:a16="http://schemas.microsoft.com/office/drawing/2014/main" id="{A9DB5923-E1DF-3673-1460-884737D799D6}"/>
                    </a:ext>
                  </a:extLst>
                </p:cNvPr>
                <p:cNvSpPr/>
                <p:nvPr/>
              </p:nvSpPr>
              <p:spPr>
                <a:xfrm>
                  <a:off x="1038953" y="4417206"/>
                  <a:ext cx="5368794" cy="2871624"/>
                </a:xfrm>
                <a:custGeom>
                  <a:avLst/>
                  <a:gdLst>
                    <a:gd name="connsiteX0" fmla="*/ 5069358 w 5368794"/>
                    <a:gd name="connsiteY0" fmla="*/ 0 h 2871624"/>
                    <a:gd name="connsiteX1" fmla="*/ 5368795 w 5368794"/>
                    <a:gd name="connsiteY1" fmla="*/ 299437 h 2871624"/>
                    <a:gd name="connsiteX2" fmla="*/ 5368795 w 5368794"/>
                    <a:gd name="connsiteY2" fmla="*/ 2572188 h 2871624"/>
                    <a:gd name="connsiteX3" fmla="*/ 5069358 w 5368794"/>
                    <a:gd name="connsiteY3" fmla="*/ 2871625 h 2871624"/>
                    <a:gd name="connsiteX4" fmla="*/ 299437 w 5368794"/>
                    <a:gd name="connsiteY4" fmla="*/ 2871625 h 2871624"/>
                    <a:gd name="connsiteX5" fmla="*/ 0 w 5368794"/>
                    <a:gd name="connsiteY5" fmla="*/ 2572188 h 2871624"/>
                    <a:gd name="connsiteX6" fmla="*/ 0 w 5368794"/>
                    <a:gd name="connsiteY6" fmla="*/ 299437 h 2871624"/>
                    <a:gd name="connsiteX7" fmla="*/ 299437 w 5368794"/>
                    <a:gd name="connsiteY7" fmla="*/ 0 h 2871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68794" h="2871624">
                      <a:moveTo>
                        <a:pt x="5069358" y="0"/>
                      </a:moveTo>
                      <a:cubicBezTo>
                        <a:pt x="5234732" y="0"/>
                        <a:pt x="5368795" y="134063"/>
                        <a:pt x="5368795" y="299437"/>
                      </a:cubicBezTo>
                      <a:lnTo>
                        <a:pt x="5368795" y="2572188"/>
                      </a:lnTo>
                      <a:cubicBezTo>
                        <a:pt x="5368795" y="2737562"/>
                        <a:pt x="5234732" y="2871625"/>
                        <a:pt x="5069358" y="2871625"/>
                      </a:cubicBezTo>
                      <a:lnTo>
                        <a:pt x="299437" y="2871625"/>
                      </a:lnTo>
                      <a:cubicBezTo>
                        <a:pt x="134063" y="2871625"/>
                        <a:pt x="0" y="2737563"/>
                        <a:pt x="0" y="2572188"/>
                      </a:cubicBezTo>
                      <a:lnTo>
                        <a:pt x="0" y="299437"/>
                      </a:lnTo>
                      <a:cubicBezTo>
                        <a:pt x="0" y="134063"/>
                        <a:pt x="134063" y="0"/>
                        <a:pt x="299437" y="0"/>
                      </a:cubicBezTo>
                      <a:close/>
                    </a:path>
                  </a:pathLst>
                </a:custGeom>
                <a:solidFill>
                  <a:srgbClr val="FFFFFF"/>
                </a:solidFill>
                <a:ln w="19035" cap="flat">
                  <a:solidFill>
                    <a:srgbClr val="35A67F"/>
                  </a:solidFill>
                  <a:prstDash val="solid"/>
                  <a:miter/>
                </a:ln>
              </p:spPr>
              <p:txBody>
                <a:bodyPr rtlCol="0" anchor="ctr"/>
                <a:lstStyle/>
                <a:p>
                  <a:endParaRPr lang="fi-FI"/>
                </a:p>
              </p:txBody>
            </p:sp>
            <p:sp>
              <p:nvSpPr>
                <p:cNvPr id="962" name="Puolivapaa piirto 961">
                  <a:extLst>
                    <a:ext uri="{FF2B5EF4-FFF2-40B4-BE49-F238E27FC236}">
                      <a16:creationId xmlns:a16="http://schemas.microsoft.com/office/drawing/2014/main" id="{BE0C374E-D286-E310-2582-737D5B46ECA2}"/>
                    </a:ext>
                  </a:extLst>
                </p:cNvPr>
                <p:cNvSpPr/>
                <p:nvPr/>
              </p:nvSpPr>
              <p:spPr>
                <a:xfrm>
                  <a:off x="1038953" y="4398801"/>
                  <a:ext cx="5368794" cy="1708910"/>
                </a:xfrm>
                <a:custGeom>
                  <a:avLst/>
                  <a:gdLst>
                    <a:gd name="connsiteX0" fmla="*/ 299564 w 5368794"/>
                    <a:gd name="connsiteY0" fmla="*/ 0 h 1708910"/>
                    <a:gd name="connsiteX1" fmla="*/ 5069358 w 5368794"/>
                    <a:gd name="connsiteY1" fmla="*/ 0 h 1708910"/>
                    <a:gd name="connsiteX2" fmla="*/ 5368795 w 5368794"/>
                    <a:gd name="connsiteY2" fmla="*/ 299437 h 1708910"/>
                    <a:gd name="connsiteX3" fmla="*/ 5368795 w 5368794"/>
                    <a:gd name="connsiteY3" fmla="*/ 1708910 h 1708910"/>
                    <a:gd name="connsiteX4" fmla="*/ 0 w 5368794"/>
                    <a:gd name="connsiteY4" fmla="*/ 1708910 h 1708910"/>
                    <a:gd name="connsiteX5" fmla="*/ 0 w 5368794"/>
                    <a:gd name="connsiteY5" fmla="*/ 299437 h 1708910"/>
                    <a:gd name="connsiteX6" fmla="*/ 299437 w 5368794"/>
                    <a:gd name="connsiteY6" fmla="*/ 0 h 1708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368794" h="1708910">
                      <a:moveTo>
                        <a:pt x="299564" y="0"/>
                      </a:moveTo>
                      <a:lnTo>
                        <a:pt x="5069358" y="0"/>
                      </a:lnTo>
                      <a:cubicBezTo>
                        <a:pt x="5234625" y="0"/>
                        <a:pt x="5368795" y="134169"/>
                        <a:pt x="5368795" y="299437"/>
                      </a:cubicBezTo>
                      <a:lnTo>
                        <a:pt x="5368795" y="1708910"/>
                      </a:lnTo>
                      <a:lnTo>
                        <a:pt x="0" y="1708910"/>
                      </a:lnTo>
                      <a:lnTo>
                        <a:pt x="0" y="299437"/>
                      </a:lnTo>
                      <a:cubicBezTo>
                        <a:pt x="0" y="134169"/>
                        <a:pt x="134169" y="0"/>
                        <a:pt x="299437" y="0"/>
                      </a:cubicBezTo>
                      <a:close/>
                    </a:path>
                  </a:pathLst>
                </a:custGeom>
                <a:solidFill>
                  <a:srgbClr val="35A67F"/>
                </a:solidFill>
                <a:ln w="12690" cap="flat">
                  <a:noFill/>
                  <a:prstDash val="solid"/>
                  <a:miter/>
                </a:ln>
              </p:spPr>
              <p:txBody>
                <a:bodyPr rtlCol="0" anchor="ctr"/>
                <a:lstStyle/>
                <a:p>
                  <a:endParaRPr lang="fi-FI"/>
                </a:p>
              </p:txBody>
            </p:sp>
          </p:grpSp>
          <p:sp>
            <p:nvSpPr>
              <p:cNvPr id="960" name="Puolivapaa piirto 959">
                <a:extLst>
                  <a:ext uri="{FF2B5EF4-FFF2-40B4-BE49-F238E27FC236}">
                    <a16:creationId xmlns:a16="http://schemas.microsoft.com/office/drawing/2014/main" id="{52D97C0B-6682-8960-8673-31CF4995374D}"/>
                  </a:ext>
                </a:extLst>
              </p:cNvPr>
              <p:cNvSpPr/>
              <p:nvPr/>
            </p:nvSpPr>
            <p:spPr>
              <a:xfrm rot="18900000">
                <a:off x="3620286" y="5960706"/>
                <a:ext cx="206267" cy="206267"/>
              </a:xfrm>
              <a:custGeom>
                <a:avLst/>
                <a:gdLst>
                  <a:gd name="connsiteX0" fmla="*/ 0 w 206267"/>
                  <a:gd name="connsiteY0" fmla="*/ 0 h 206267"/>
                  <a:gd name="connsiteX1" fmla="*/ 206267 w 206267"/>
                  <a:gd name="connsiteY1" fmla="*/ 0 h 206267"/>
                  <a:gd name="connsiteX2" fmla="*/ 206267 w 206267"/>
                  <a:gd name="connsiteY2" fmla="*/ 206267 h 206267"/>
                  <a:gd name="connsiteX3" fmla="*/ 0 w 206267"/>
                  <a:gd name="connsiteY3" fmla="*/ 206267 h 206267"/>
                </a:gdLst>
                <a:ahLst/>
                <a:cxnLst>
                  <a:cxn ang="0">
                    <a:pos x="connsiteX0" y="connsiteY0"/>
                  </a:cxn>
                  <a:cxn ang="0">
                    <a:pos x="connsiteX1" y="connsiteY1"/>
                  </a:cxn>
                  <a:cxn ang="0">
                    <a:pos x="connsiteX2" y="connsiteY2"/>
                  </a:cxn>
                  <a:cxn ang="0">
                    <a:pos x="connsiteX3" y="connsiteY3"/>
                  </a:cxn>
                </a:cxnLst>
                <a:rect l="l" t="t" r="r" b="b"/>
                <a:pathLst>
                  <a:path w="206267" h="206267">
                    <a:moveTo>
                      <a:pt x="0" y="0"/>
                    </a:moveTo>
                    <a:lnTo>
                      <a:pt x="206267" y="0"/>
                    </a:lnTo>
                    <a:lnTo>
                      <a:pt x="206267" y="206267"/>
                    </a:lnTo>
                    <a:lnTo>
                      <a:pt x="0" y="206267"/>
                    </a:lnTo>
                    <a:close/>
                  </a:path>
                </a:pathLst>
              </a:custGeom>
              <a:solidFill>
                <a:srgbClr val="35A67F"/>
              </a:solidFill>
              <a:ln w="12690" cap="flat">
                <a:noFill/>
                <a:prstDash val="solid"/>
                <a:miter/>
              </a:ln>
            </p:spPr>
            <p:txBody>
              <a:bodyPr rtlCol="0" anchor="ctr"/>
              <a:lstStyle/>
              <a:p>
                <a:endParaRPr lang="fi-FI"/>
              </a:p>
            </p:txBody>
          </p:sp>
        </p:grpSp>
        <p:grpSp>
          <p:nvGrpSpPr>
            <p:cNvPr id="963" name="Ryhmä 962">
              <a:extLst>
                <a:ext uri="{FF2B5EF4-FFF2-40B4-BE49-F238E27FC236}">
                  <a16:creationId xmlns:a16="http://schemas.microsoft.com/office/drawing/2014/main" id="{A733CCF3-4D18-BB26-0C29-055B3FCB1343}"/>
                </a:ext>
              </a:extLst>
            </p:cNvPr>
            <p:cNvGrpSpPr/>
            <p:nvPr/>
          </p:nvGrpSpPr>
          <p:grpSpPr>
            <a:xfrm>
              <a:off x="4257361" y="7995345"/>
              <a:ext cx="5368794" cy="4710642"/>
              <a:chOff x="4257361" y="7995345"/>
              <a:chExt cx="5368794" cy="4710642"/>
            </a:xfrm>
          </p:grpSpPr>
          <p:grpSp>
            <p:nvGrpSpPr>
              <p:cNvPr id="964" name="Ryhmä 963">
                <a:extLst>
                  <a:ext uri="{FF2B5EF4-FFF2-40B4-BE49-F238E27FC236}">
                    <a16:creationId xmlns:a16="http://schemas.microsoft.com/office/drawing/2014/main" id="{4D7CB02A-70D7-9E6B-37DD-9BC448E9CEBC}"/>
                  </a:ext>
                </a:extLst>
              </p:cNvPr>
              <p:cNvGrpSpPr/>
              <p:nvPr/>
            </p:nvGrpSpPr>
            <p:grpSpPr>
              <a:xfrm>
                <a:off x="4257361" y="7995345"/>
                <a:ext cx="5368794" cy="4710642"/>
                <a:chOff x="4257361" y="7995345"/>
                <a:chExt cx="5368794" cy="4710642"/>
              </a:xfrm>
            </p:grpSpPr>
            <p:sp>
              <p:nvSpPr>
                <p:cNvPr id="966" name="Puolivapaa piirto 965">
                  <a:extLst>
                    <a:ext uri="{FF2B5EF4-FFF2-40B4-BE49-F238E27FC236}">
                      <a16:creationId xmlns:a16="http://schemas.microsoft.com/office/drawing/2014/main" id="{6763BEF1-7F5B-ED0A-255B-AC0818349297}"/>
                    </a:ext>
                  </a:extLst>
                </p:cNvPr>
                <p:cNvSpPr/>
                <p:nvPr/>
              </p:nvSpPr>
              <p:spPr>
                <a:xfrm>
                  <a:off x="4257361" y="7995345"/>
                  <a:ext cx="5368794" cy="4710642"/>
                </a:xfrm>
                <a:custGeom>
                  <a:avLst/>
                  <a:gdLst>
                    <a:gd name="connsiteX0" fmla="*/ 5069358 w 5368794"/>
                    <a:gd name="connsiteY0" fmla="*/ 0 h 4710642"/>
                    <a:gd name="connsiteX1" fmla="*/ 5368795 w 5368794"/>
                    <a:gd name="connsiteY1" fmla="*/ 299437 h 4710642"/>
                    <a:gd name="connsiteX2" fmla="*/ 5368795 w 5368794"/>
                    <a:gd name="connsiteY2" fmla="*/ 4411206 h 4710642"/>
                    <a:gd name="connsiteX3" fmla="*/ 5069358 w 5368794"/>
                    <a:gd name="connsiteY3" fmla="*/ 4710643 h 4710642"/>
                    <a:gd name="connsiteX4" fmla="*/ 299437 w 5368794"/>
                    <a:gd name="connsiteY4" fmla="*/ 4710643 h 4710642"/>
                    <a:gd name="connsiteX5" fmla="*/ 0 w 5368794"/>
                    <a:gd name="connsiteY5" fmla="*/ 4411206 h 4710642"/>
                    <a:gd name="connsiteX6" fmla="*/ 0 w 5368794"/>
                    <a:gd name="connsiteY6" fmla="*/ 299437 h 4710642"/>
                    <a:gd name="connsiteX7" fmla="*/ 299437 w 5368794"/>
                    <a:gd name="connsiteY7" fmla="*/ 0 h 4710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68794" h="4710642">
                      <a:moveTo>
                        <a:pt x="5069358" y="0"/>
                      </a:moveTo>
                      <a:cubicBezTo>
                        <a:pt x="5234732" y="0"/>
                        <a:pt x="5368795" y="134062"/>
                        <a:pt x="5368795" y="299437"/>
                      </a:cubicBezTo>
                      <a:lnTo>
                        <a:pt x="5368795" y="4411206"/>
                      </a:lnTo>
                      <a:cubicBezTo>
                        <a:pt x="5368795" y="4576580"/>
                        <a:pt x="5234733" y="4710643"/>
                        <a:pt x="5069358" y="4710643"/>
                      </a:cubicBezTo>
                      <a:lnTo>
                        <a:pt x="299437" y="4710643"/>
                      </a:lnTo>
                      <a:cubicBezTo>
                        <a:pt x="134063" y="4710643"/>
                        <a:pt x="0" y="4576581"/>
                        <a:pt x="0" y="4411206"/>
                      </a:cubicBezTo>
                      <a:lnTo>
                        <a:pt x="0" y="299437"/>
                      </a:lnTo>
                      <a:cubicBezTo>
                        <a:pt x="0" y="134063"/>
                        <a:pt x="134063" y="0"/>
                        <a:pt x="299437" y="0"/>
                      </a:cubicBezTo>
                      <a:close/>
                    </a:path>
                  </a:pathLst>
                </a:custGeom>
                <a:solidFill>
                  <a:srgbClr val="FFFFFF"/>
                </a:solidFill>
                <a:ln w="19035" cap="flat">
                  <a:solidFill>
                    <a:srgbClr val="35A67F"/>
                  </a:solidFill>
                  <a:prstDash val="solid"/>
                  <a:miter/>
                </a:ln>
              </p:spPr>
              <p:txBody>
                <a:bodyPr rtlCol="0" anchor="ctr"/>
                <a:lstStyle/>
                <a:p>
                  <a:endParaRPr lang="fi-FI"/>
                </a:p>
              </p:txBody>
            </p:sp>
            <p:sp>
              <p:nvSpPr>
                <p:cNvPr id="967" name="Puolivapaa piirto 966">
                  <a:extLst>
                    <a:ext uri="{FF2B5EF4-FFF2-40B4-BE49-F238E27FC236}">
                      <a16:creationId xmlns:a16="http://schemas.microsoft.com/office/drawing/2014/main" id="{8ADCAF91-505E-F2A7-D505-830A10C40D2B}"/>
                    </a:ext>
                  </a:extLst>
                </p:cNvPr>
                <p:cNvSpPr/>
                <p:nvPr/>
              </p:nvSpPr>
              <p:spPr>
                <a:xfrm>
                  <a:off x="4257361" y="7996233"/>
                  <a:ext cx="5368794" cy="3821216"/>
                </a:xfrm>
                <a:custGeom>
                  <a:avLst/>
                  <a:gdLst>
                    <a:gd name="connsiteX0" fmla="*/ 299564 w 5368794"/>
                    <a:gd name="connsiteY0" fmla="*/ 0 h 3821216"/>
                    <a:gd name="connsiteX1" fmla="*/ 5069358 w 5368794"/>
                    <a:gd name="connsiteY1" fmla="*/ 0 h 3821216"/>
                    <a:gd name="connsiteX2" fmla="*/ 5368794 w 5368794"/>
                    <a:gd name="connsiteY2" fmla="*/ 299437 h 3821216"/>
                    <a:gd name="connsiteX3" fmla="*/ 5368794 w 5368794"/>
                    <a:gd name="connsiteY3" fmla="*/ 3821217 h 3821216"/>
                    <a:gd name="connsiteX4" fmla="*/ 0 w 5368794"/>
                    <a:gd name="connsiteY4" fmla="*/ 3821217 h 3821216"/>
                    <a:gd name="connsiteX5" fmla="*/ 0 w 5368794"/>
                    <a:gd name="connsiteY5" fmla="*/ 299437 h 3821216"/>
                    <a:gd name="connsiteX6" fmla="*/ 299437 w 5368794"/>
                    <a:gd name="connsiteY6" fmla="*/ 0 h 3821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368794" h="3821216">
                      <a:moveTo>
                        <a:pt x="299564" y="0"/>
                      </a:moveTo>
                      <a:lnTo>
                        <a:pt x="5069358" y="0"/>
                      </a:lnTo>
                      <a:cubicBezTo>
                        <a:pt x="5234625" y="0"/>
                        <a:pt x="5368794" y="134169"/>
                        <a:pt x="5368794" y="299437"/>
                      </a:cubicBezTo>
                      <a:lnTo>
                        <a:pt x="5368794" y="3821217"/>
                      </a:lnTo>
                      <a:lnTo>
                        <a:pt x="0" y="3821217"/>
                      </a:lnTo>
                      <a:lnTo>
                        <a:pt x="0" y="299437"/>
                      </a:lnTo>
                      <a:cubicBezTo>
                        <a:pt x="0" y="134169"/>
                        <a:pt x="134169" y="0"/>
                        <a:pt x="299437" y="0"/>
                      </a:cubicBezTo>
                      <a:close/>
                    </a:path>
                  </a:pathLst>
                </a:custGeom>
                <a:solidFill>
                  <a:srgbClr val="35A67F"/>
                </a:solidFill>
                <a:ln w="12690" cap="flat">
                  <a:noFill/>
                  <a:prstDash val="solid"/>
                  <a:miter/>
                </a:ln>
              </p:spPr>
              <p:txBody>
                <a:bodyPr rtlCol="0" anchor="ctr"/>
                <a:lstStyle/>
                <a:p>
                  <a:endParaRPr lang="fi-FI" dirty="0"/>
                </a:p>
              </p:txBody>
            </p:sp>
          </p:grpSp>
          <p:sp>
            <p:nvSpPr>
              <p:cNvPr id="965" name="Puolivapaa piirto 964">
                <a:extLst>
                  <a:ext uri="{FF2B5EF4-FFF2-40B4-BE49-F238E27FC236}">
                    <a16:creationId xmlns:a16="http://schemas.microsoft.com/office/drawing/2014/main" id="{5A347574-6EFC-D62B-1329-62109A1CE145}"/>
                  </a:ext>
                </a:extLst>
              </p:cNvPr>
              <p:cNvSpPr/>
              <p:nvPr/>
            </p:nvSpPr>
            <p:spPr>
              <a:xfrm rot="18900000">
                <a:off x="6806386" y="11714367"/>
                <a:ext cx="206267" cy="206267"/>
              </a:xfrm>
              <a:custGeom>
                <a:avLst/>
                <a:gdLst>
                  <a:gd name="connsiteX0" fmla="*/ 0 w 206267"/>
                  <a:gd name="connsiteY0" fmla="*/ 0 h 206267"/>
                  <a:gd name="connsiteX1" fmla="*/ 206268 w 206267"/>
                  <a:gd name="connsiteY1" fmla="*/ 0 h 206267"/>
                  <a:gd name="connsiteX2" fmla="*/ 206268 w 206267"/>
                  <a:gd name="connsiteY2" fmla="*/ 206268 h 206267"/>
                  <a:gd name="connsiteX3" fmla="*/ 0 w 206267"/>
                  <a:gd name="connsiteY3" fmla="*/ 206268 h 206267"/>
                </a:gdLst>
                <a:ahLst/>
                <a:cxnLst>
                  <a:cxn ang="0">
                    <a:pos x="connsiteX0" y="connsiteY0"/>
                  </a:cxn>
                  <a:cxn ang="0">
                    <a:pos x="connsiteX1" y="connsiteY1"/>
                  </a:cxn>
                  <a:cxn ang="0">
                    <a:pos x="connsiteX2" y="connsiteY2"/>
                  </a:cxn>
                  <a:cxn ang="0">
                    <a:pos x="connsiteX3" y="connsiteY3"/>
                  </a:cxn>
                </a:cxnLst>
                <a:rect l="l" t="t" r="r" b="b"/>
                <a:pathLst>
                  <a:path w="206267" h="206267">
                    <a:moveTo>
                      <a:pt x="0" y="0"/>
                    </a:moveTo>
                    <a:lnTo>
                      <a:pt x="206268" y="0"/>
                    </a:lnTo>
                    <a:lnTo>
                      <a:pt x="206268" y="206268"/>
                    </a:lnTo>
                    <a:lnTo>
                      <a:pt x="0" y="206268"/>
                    </a:lnTo>
                    <a:close/>
                  </a:path>
                </a:pathLst>
              </a:custGeom>
              <a:solidFill>
                <a:srgbClr val="35A67F"/>
              </a:solidFill>
              <a:ln w="12690" cap="flat">
                <a:noFill/>
                <a:prstDash val="solid"/>
                <a:miter/>
              </a:ln>
            </p:spPr>
            <p:txBody>
              <a:bodyPr rtlCol="0" anchor="ctr"/>
              <a:lstStyle/>
              <a:p>
                <a:endParaRPr lang="fi-FI"/>
              </a:p>
            </p:txBody>
          </p:sp>
        </p:grpSp>
        <p:grpSp>
          <p:nvGrpSpPr>
            <p:cNvPr id="968" name="Ryhmä 967">
              <a:extLst>
                <a:ext uri="{FF2B5EF4-FFF2-40B4-BE49-F238E27FC236}">
                  <a16:creationId xmlns:a16="http://schemas.microsoft.com/office/drawing/2014/main" id="{2CCECCCE-F9FF-0ED0-FADC-AB269971ADB7}"/>
                </a:ext>
              </a:extLst>
            </p:cNvPr>
            <p:cNvGrpSpPr/>
            <p:nvPr/>
          </p:nvGrpSpPr>
          <p:grpSpPr>
            <a:xfrm>
              <a:off x="11878342" y="7792378"/>
              <a:ext cx="5368795" cy="4913608"/>
              <a:chOff x="11878342" y="7792378"/>
              <a:chExt cx="5368795" cy="4913608"/>
            </a:xfrm>
          </p:grpSpPr>
          <p:sp>
            <p:nvSpPr>
              <p:cNvPr id="969" name="Puolivapaa piirto 968">
                <a:extLst>
                  <a:ext uri="{FF2B5EF4-FFF2-40B4-BE49-F238E27FC236}">
                    <a16:creationId xmlns:a16="http://schemas.microsoft.com/office/drawing/2014/main" id="{7E2D1A79-E407-3437-2968-54D1353542BC}"/>
                  </a:ext>
                </a:extLst>
              </p:cNvPr>
              <p:cNvSpPr/>
              <p:nvPr/>
            </p:nvSpPr>
            <p:spPr>
              <a:xfrm>
                <a:off x="11878343" y="7796312"/>
                <a:ext cx="5368794" cy="4909674"/>
              </a:xfrm>
              <a:custGeom>
                <a:avLst/>
                <a:gdLst>
                  <a:gd name="connsiteX0" fmla="*/ 5069358 w 5368794"/>
                  <a:gd name="connsiteY0" fmla="*/ 0 h 4909674"/>
                  <a:gd name="connsiteX1" fmla="*/ 5368795 w 5368794"/>
                  <a:gd name="connsiteY1" fmla="*/ 299437 h 4909674"/>
                  <a:gd name="connsiteX2" fmla="*/ 5368795 w 5368794"/>
                  <a:gd name="connsiteY2" fmla="*/ 4610238 h 4909674"/>
                  <a:gd name="connsiteX3" fmla="*/ 5069358 w 5368794"/>
                  <a:gd name="connsiteY3" fmla="*/ 4909675 h 4909674"/>
                  <a:gd name="connsiteX4" fmla="*/ 299437 w 5368794"/>
                  <a:gd name="connsiteY4" fmla="*/ 4909675 h 4909674"/>
                  <a:gd name="connsiteX5" fmla="*/ 0 w 5368794"/>
                  <a:gd name="connsiteY5" fmla="*/ 4610238 h 4909674"/>
                  <a:gd name="connsiteX6" fmla="*/ 0 w 5368794"/>
                  <a:gd name="connsiteY6" fmla="*/ 299437 h 4909674"/>
                  <a:gd name="connsiteX7" fmla="*/ 299437 w 5368794"/>
                  <a:gd name="connsiteY7" fmla="*/ 0 h 4909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68794" h="4909674">
                    <a:moveTo>
                      <a:pt x="5069358" y="0"/>
                    </a:moveTo>
                    <a:cubicBezTo>
                      <a:pt x="5234733" y="0"/>
                      <a:pt x="5368795" y="134062"/>
                      <a:pt x="5368795" y="299437"/>
                    </a:cubicBezTo>
                    <a:lnTo>
                      <a:pt x="5368795" y="4610238"/>
                    </a:lnTo>
                    <a:cubicBezTo>
                      <a:pt x="5368795" y="4775612"/>
                      <a:pt x="5234732" y="4909675"/>
                      <a:pt x="5069358" y="4909675"/>
                    </a:cubicBezTo>
                    <a:lnTo>
                      <a:pt x="299437" y="4909675"/>
                    </a:lnTo>
                    <a:cubicBezTo>
                      <a:pt x="134063" y="4909675"/>
                      <a:pt x="0" y="4775613"/>
                      <a:pt x="0" y="4610238"/>
                    </a:cubicBezTo>
                    <a:lnTo>
                      <a:pt x="0" y="299437"/>
                    </a:lnTo>
                    <a:cubicBezTo>
                      <a:pt x="0" y="134063"/>
                      <a:pt x="134062" y="0"/>
                      <a:pt x="299437" y="0"/>
                    </a:cubicBezTo>
                    <a:close/>
                  </a:path>
                </a:pathLst>
              </a:custGeom>
              <a:solidFill>
                <a:srgbClr val="FFFFFF"/>
              </a:solidFill>
              <a:ln w="19035" cap="flat">
                <a:solidFill>
                  <a:srgbClr val="35A67F"/>
                </a:solidFill>
                <a:prstDash val="solid"/>
                <a:miter/>
              </a:ln>
            </p:spPr>
            <p:txBody>
              <a:bodyPr rtlCol="0" anchor="ctr"/>
              <a:lstStyle/>
              <a:p>
                <a:endParaRPr lang="fi-FI"/>
              </a:p>
            </p:txBody>
          </p:sp>
          <p:sp>
            <p:nvSpPr>
              <p:cNvPr id="970" name="Puolivapaa piirto 969">
                <a:extLst>
                  <a:ext uri="{FF2B5EF4-FFF2-40B4-BE49-F238E27FC236}">
                    <a16:creationId xmlns:a16="http://schemas.microsoft.com/office/drawing/2014/main" id="{2569D9D7-5E39-B36F-5723-BAEB9E8C59E3}"/>
                  </a:ext>
                </a:extLst>
              </p:cNvPr>
              <p:cNvSpPr/>
              <p:nvPr/>
            </p:nvSpPr>
            <p:spPr>
              <a:xfrm>
                <a:off x="11878342" y="7792378"/>
                <a:ext cx="5368794" cy="3390402"/>
              </a:xfrm>
              <a:custGeom>
                <a:avLst/>
                <a:gdLst>
                  <a:gd name="connsiteX0" fmla="*/ 299564 w 5368794"/>
                  <a:gd name="connsiteY0" fmla="*/ 0 h 3390402"/>
                  <a:gd name="connsiteX1" fmla="*/ 5069358 w 5368794"/>
                  <a:gd name="connsiteY1" fmla="*/ 0 h 3390402"/>
                  <a:gd name="connsiteX2" fmla="*/ 5368795 w 5368794"/>
                  <a:gd name="connsiteY2" fmla="*/ 299437 h 3390402"/>
                  <a:gd name="connsiteX3" fmla="*/ 5368795 w 5368794"/>
                  <a:gd name="connsiteY3" fmla="*/ 3390403 h 3390402"/>
                  <a:gd name="connsiteX4" fmla="*/ 0 w 5368794"/>
                  <a:gd name="connsiteY4" fmla="*/ 3390403 h 3390402"/>
                  <a:gd name="connsiteX5" fmla="*/ 0 w 5368794"/>
                  <a:gd name="connsiteY5" fmla="*/ 299437 h 3390402"/>
                  <a:gd name="connsiteX6" fmla="*/ 299437 w 5368794"/>
                  <a:gd name="connsiteY6" fmla="*/ 0 h 3390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368794" h="3390402">
                    <a:moveTo>
                      <a:pt x="299564" y="0"/>
                    </a:moveTo>
                    <a:lnTo>
                      <a:pt x="5069358" y="0"/>
                    </a:lnTo>
                    <a:cubicBezTo>
                      <a:pt x="5234626" y="0"/>
                      <a:pt x="5368795" y="134169"/>
                      <a:pt x="5368795" y="299437"/>
                    </a:cubicBezTo>
                    <a:lnTo>
                      <a:pt x="5368795" y="3390403"/>
                    </a:lnTo>
                    <a:lnTo>
                      <a:pt x="0" y="3390403"/>
                    </a:lnTo>
                    <a:lnTo>
                      <a:pt x="0" y="299437"/>
                    </a:lnTo>
                    <a:cubicBezTo>
                      <a:pt x="0" y="134169"/>
                      <a:pt x="134169" y="0"/>
                      <a:pt x="299437" y="0"/>
                    </a:cubicBezTo>
                    <a:close/>
                  </a:path>
                </a:pathLst>
              </a:custGeom>
              <a:solidFill>
                <a:srgbClr val="35A67F"/>
              </a:solidFill>
              <a:ln w="12690" cap="flat">
                <a:noFill/>
                <a:prstDash val="solid"/>
                <a:miter/>
              </a:ln>
            </p:spPr>
            <p:txBody>
              <a:bodyPr rtlCol="0" anchor="ctr"/>
              <a:lstStyle/>
              <a:p>
                <a:endParaRPr lang="fi-FI"/>
              </a:p>
            </p:txBody>
          </p:sp>
          <p:sp>
            <p:nvSpPr>
              <p:cNvPr id="971" name="Puolivapaa piirto 970">
                <a:extLst>
                  <a:ext uri="{FF2B5EF4-FFF2-40B4-BE49-F238E27FC236}">
                    <a16:creationId xmlns:a16="http://schemas.microsoft.com/office/drawing/2014/main" id="{BDFA41DF-F64A-8C26-2AE0-DD43B00553CF}"/>
                  </a:ext>
                </a:extLst>
              </p:cNvPr>
              <p:cNvSpPr/>
              <p:nvPr/>
            </p:nvSpPr>
            <p:spPr>
              <a:xfrm rot="18900000">
                <a:off x="14459707" y="11079718"/>
                <a:ext cx="206267" cy="206267"/>
              </a:xfrm>
              <a:custGeom>
                <a:avLst/>
                <a:gdLst>
                  <a:gd name="connsiteX0" fmla="*/ 0 w 206267"/>
                  <a:gd name="connsiteY0" fmla="*/ 0 h 206267"/>
                  <a:gd name="connsiteX1" fmla="*/ 206268 w 206267"/>
                  <a:gd name="connsiteY1" fmla="*/ 0 h 206267"/>
                  <a:gd name="connsiteX2" fmla="*/ 206268 w 206267"/>
                  <a:gd name="connsiteY2" fmla="*/ 206268 h 206267"/>
                  <a:gd name="connsiteX3" fmla="*/ 0 w 206267"/>
                  <a:gd name="connsiteY3" fmla="*/ 206268 h 206267"/>
                </a:gdLst>
                <a:ahLst/>
                <a:cxnLst>
                  <a:cxn ang="0">
                    <a:pos x="connsiteX0" y="connsiteY0"/>
                  </a:cxn>
                  <a:cxn ang="0">
                    <a:pos x="connsiteX1" y="connsiteY1"/>
                  </a:cxn>
                  <a:cxn ang="0">
                    <a:pos x="connsiteX2" y="connsiteY2"/>
                  </a:cxn>
                  <a:cxn ang="0">
                    <a:pos x="connsiteX3" y="connsiteY3"/>
                  </a:cxn>
                </a:cxnLst>
                <a:rect l="l" t="t" r="r" b="b"/>
                <a:pathLst>
                  <a:path w="206267" h="206267">
                    <a:moveTo>
                      <a:pt x="0" y="0"/>
                    </a:moveTo>
                    <a:lnTo>
                      <a:pt x="206268" y="0"/>
                    </a:lnTo>
                    <a:lnTo>
                      <a:pt x="206268" y="206268"/>
                    </a:lnTo>
                    <a:lnTo>
                      <a:pt x="0" y="206268"/>
                    </a:lnTo>
                    <a:close/>
                  </a:path>
                </a:pathLst>
              </a:custGeom>
              <a:solidFill>
                <a:srgbClr val="35A67F"/>
              </a:solidFill>
              <a:ln w="12690" cap="flat">
                <a:noFill/>
                <a:prstDash val="solid"/>
                <a:miter/>
              </a:ln>
            </p:spPr>
            <p:txBody>
              <a:bodyPr rtlCol="0" anchor="ctr"/>
              <a:lstStyle/>
              <a:p>
                <a:endParaRPr lang="fi-FI"/>
              </a:p>
            </p:txBody>
          </p:sp>
        </p:grpSp>
        <p:grpSp>
          <p:nvGrpSpPr>
            <p:cNvPr id="972" name="Ryhmä 971">
              <a:extLst>
                <a:ext uri="{FF2B5EF4-FFF2-40B4-BE49-F238E27FC236}">
                  <a16:creationId xmlns:a16="http://schemas.microsoft.com/office/drawing/2014/main" id="{2B8F5A05-4E62-E3DC-8C55-EBF2DFC45CFA}"/>
                </a:ext>
              </a:extLst>
            </p:cNvPr>
            <p:cNvGrpSpPr/>
            <p:nvPr/>
          </p:nvGrpSpPr>
          <p:grpSpPr>
            <a:xfrm>
              <a:off x="17953397" y="3096713"/>
              <a:ext cx="5368794" cy="4573807"/>
              <a:chOff x="17953397" y="3096713"/>
              <a:chExt cx="5368794" cy="4573807"/>
            </a:xfrm>
          </p:grpSpPr>
          <p:sp>
            <p:nvSpPr>
              <p:cNvPr id="973" name="Puolivapaa piirto 972">
                <a:extLst>
                  <a:ext uri="{FF2B5EF4-FFF2-40B4-BE49-F238E27FC236}">
                    <a16:creationId xmlns:a16="http://schemas.microsoft.com/office/drawing/2014/main" id="{1DCBBBBA-D186-84DB-87E1-AB870CBABE78}"/>
                  </a:ext>
                </a:extLst>
              </p:cNvPr>
              <p:cNvSpPr/>
              <p:nvPr/>
            </p:nvSpPr>
            <p:spPr>
              <a:xfrm>
                <a:off x="17953397" y="3096713"/>
                <a:ext cx="5368794" cy="4573807"/>
              </a:xfrm>
              <a:custGeom>
                <a:avLst/>
                <a:gdLst>
                  <a:gd name="connsiteX0" fmla="*/ 5069358 w 5368794"/>
                  <a:gd name="connsiteY0" fmla="*/ 0 h 4573807"/>
                  <a:gd name="connsiteX1" fmla="*/ 5368794 w 5368794"/>
                  <a:gd name="connsiteY1" fmla="*/ 299437 h 4573807"/>
                  <a:gd name="connsiteX2" fmla="*/ 5368794 w 5368794"/>
                  <a:gd name="connsiteY2" fmla="*/ 4274371 h 4573807"/>
                  <a:gd name="connsiteX3" fmla="*/ 5069358 w 5368794"/>
                  <a:gd name="connsiteY3" fmla="*/ 4573808 h 4573807"/>
                  <a:gd name="connsiteX4" fmla="*/ 299437 w 5368794"/>
                  <a:gd name="connsiteY4" fmla="*/ 4573808 h 4573807"/>
                  <a:gd name="connsiteX5" fmla="*/ 0 w 5368794"/>
                  <a:gd name="connsiteY5" fmla="*/ 4274371 h 4573807"/>
                  <a:gd name="connsiteX6" fmla="*/ 0 w 5368794"/>
                  <a:gd name="connsiteY6" fmla="*/ 299437 h 4573807"/>
                  <a:gd name="connsiteX7" fmla="*/ 299437 w 5368794"/>
                  <a:gd name="connsiteY7" fmla="*/ 0 h 4573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68794" h="4573807">
                    <a:moveTo>
                      <a:pt x="5069358" y="0"/>
                    </a:moveTo>
                    <a:cubicBezTo>
                      <a:pt x="5234733" y="0"/>
                      <a:pt x="5368794" y="134062"/>
                      <a:pt x="5368794" y="299437"/>
                    </a:cubicBezTo>
                    <a:lnTo>
                      <a:pt x="5368794" y="4274371"/>
                    </a:lnTo>
                    <a:cubicBezTo>
                      <a:pt x="5368794" y="4439745"/>
                      <a:pt x="5234731" y="4573808"/>
                      <a:pt x="5069358" y="4573808"/>
                    </a:cubicBezTo>
                    <a:lnTo>
                      <a:pt x="299437" y="4573808"/>
                    </a:lnTo>
                    <a:cubicBezTo>
                      <a:pt x="134062" y="4573808"/>
                      <a:pt x="0" y="4439746"/>
                      <a:pt x="0" y="4274371"/>
                    </a:cubicBezTo>
                    <a:lnTo>
                      <a:pt x="0" y="299437"/>
                    </a:lnTo>
                    <a:cubicBezTo>
                      <a:pt x="0" y="134063"/>
                      <a:pt x="134063" y="0"/>
                      <a:pt x="299437" y="0"/>
                    </a:cubicBezTo>
                    <a:close/>
                  </a:path>
                </a:pathLst>
              </a:custGeom>
              <a:solidFill>
                <a:srgbClr val="FFFFFF"/>
              </a:solidFill>
              <a:ln w="19035" cap="flat">
                <a:solidFill>
                  <a:srgbClr val="35A67F"/>
                </a:solidFill>
                <a:prstDash val="solid"/>
                <a:miter/>
              </a:ln>
            </p:spPr>
            <p:txBody>
              <a:bodyPr rtlCol="0" anchor="ctr"/>
              <a:lstStyle/>
              <a:p>
                <a:endParaRPr lang="fi-FI"/>
              </a:p>
            </p:txBody>
          </p:sp>
          <p:sp>
            <p:nvSpPr>
              <p:cNvPr id="974" name="Puolivapaa piirto 973">
                <a:extLst>
                  <a:ext uri="{FF2B5EF4-FFF2-40B4-BE49-F238E27FC236}">
                    <a16:creationId xmlns:a16="http://schemas.microsoft.com/office/drawing/2014/main" id="{7D313712-3F86-E62A-DCD2-2BA0299EB074}"/>
                  </a:ext>
                </a:extLst>
              </p:cNvPr>
              <p:cNvSpPr/>
              <p:nvPr/>
            </p:nvSpPr>
            <p:spPr>
              <a:xfrm>
                <a:off x="17953397" y="3096713"/>
                <a:ext cx="5368793" cy="3391926"/>
              </a:xfrm>
              <a:custGeom>
                <a:avLst/>
                <a:gdLst>
                  <a:gd name="connsiteX0" fmla="*/ 299564 w 5368793"/>
                  <a:gd name="connsiteY0" fmla="*/ 0 h 3391926"/>
                  <a:gd name="connsiteX1" fmla="*/ 5069358 w 5368793"/>
                  <a:gd name="connsiteY1" fmla="*/ 0 h 3391926"/>
                  <a:gd name="connsiteX2" fmla="*/ 5368794 w 5368793"/>
                  <a:gd name="connsiteY2" fmla="*/ 299437 h 3391926"/>
                  <a:gd name="connsiteX3" fmla="*/ 5368794 w 5368793"/>
                  <a:gd name="connsiteY3" fmla="*/ 3391927 h 3391926"/>
                  <a:gd name="connsiteX4" fmla="*/ 0 w 5368793"/>
                  <a:gd name="connsiteY4" fmla="*/ 3391927 h 3391926"/>
                  <a:gd name="connsiteX5" fmla="*/ 0 w 5368793"/>
                  <a:gd name="connsiteY5" fmla="*/ 299437 h 3391926"/>
                  <a:gd name="connsiteX6" fmla="*/ 299437 w 5368793"/>
                  <a:gd name="connsiteY6" fmla="*/ 0 h 3391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368793" h="3391926">
                    <a:moveTo>
                      <a:pt x="299564" y="0"/>
                    </a:moveTo>
                    <a:lnTo>
                      <a:pt x="5069358" y="0"/>
                    </a:lnTo>
                    <a:cubicBezTo>
                      <a:pt x="5234626" y="0"/>
                      <a:pt x="5368794" y="134169"/>
                      <a:pt x="5368794" y="299437"/>
                    </a:cubicBezTo>
                    <a:lnTo>
                      <a:pt x="5368794" y="3391927"/>
                    </a:lnTo>
                    <a:lnTo>
                      <a:pt x="0" y="3391927"/>
                    </a:lnTo>
                    <a:lnTo>
                      <a:pt x="0" y="299437"/>
                    </a:lnTo>
                    <a:cubicBezTo>
                      <a:pt x="0" y="134169"/>
                      <a:pt x="134168" y="0"/>
                      <a:pt x="299437" y="0"/>
                    </a:cubicBezTo>
                    <a:close/>
                  </a:path>
                </a:pathLst>
              </a:custGeom>
              <a:solidFill>
                <a:srgbClr val="35A67F"/>
              </a:solidFill>
              <a:ln w="12690" cap="flat">
                <a:noFill/>
                <a:prstDash val="solid"/>
                <a:miter/>
              </a:ln>
            </p:spPr>
            <p:txBody>
              <a:bodyPr rtlCol="0" anchor="ctr"/>
              <a:lstStyle/>
              <a:p>
                <a:endParaRPr lang="fi-FI"/>
              </a:p>
            </p:txBody>
          </p:sp>
          <p:sp>
            <p:nvSpPr>
              <p:cNvPr id="975" name="Puolivapaa piirto 974">
                <a:extLst>
                  <a:ext uri="{FF2B5EF4-FFF2-40B4-BE49-F238E27FC236}">
                    <a16:creationId xmlns:a16="http://schemas.microsoft.com/office/drawing/2014/main" id="{86261835-C543-C0C5-257B-5DB1A7F2FD47}"/>
                  </a:ext>
                </a:extLst>
              </p:cNvPr>
              <p:cNvSpPr/>
              <p:nvPr/>
            </p:nvSpPr>
            <p:spPr>
              <a:xfrm rot="18900000">
                <a:off x="20534712" y="6385619"/>
                <a:ext cx="206267" cy="206267"/>
              </a:xfrm>
              <a:custGeom>
                <a:avLst/>
                <a:gdLst>
                  <a:gd name="connsiteX0" fmla="*/ 0 w 206267"/>
                  <a:gd name="connsiteY0" fmla="*/ 0 h 206267"/>
                  <a:gd name="connsiteX1" fmla="*/ 206268 w 206267"/>
                  <a:gd name="connsiteY1" fmla="*/ 0 h 206267"/>
                  <a:gd name="connsiteX2" fmla="*/ 206268 w 206267"/>
                  <a:gd name="connsiteY2" fmla="*/ 206268 h 206267"/>
                  <a:gd name="connsiteX3" fmla="*/ 0 w 206267"/>
                  <a:gd name="connsiteY3" fmla="*/ 206268 h 206267"/>
                </a:gdLst>
                <a:ahLst/>
                <a:cxnLst>
                  <a:cxn ang="0">
                    <a:pos x="connsiteX0" y="connsiteY0"/>
                  </a:cxn>
                  <a:cxn ang="0">
                    <a:pos x="connsiteX1" y="connsiteY1"/>
                  </a:cxn>
                  <a:cxn ang="0">
                    <a:pos x="connsiteX2" y="connsiteY2"/>
                  </a:cxn>
                  <a:cxn ang="0">
                    <a:pos x="connsiteX3" y="connsiteY3"/>
                  </a:cxn>
                </a:cxnLst>
                <a:rect l="l" t="t" r="r" b="b"/>
                <a:pathLst>
                  <a:path w="206267" h="206267">
                    <a:moveTo>
                      <a:pt x="0" y="0"/>
                    </a:moveTo>
                    <a:lnTo>
                      <a:pt x="206268" y="0"/>
                    </a:lnTo>
                    <a:lnTo>
                      <a:pt x="206268" y="206268"/>
                    </a:lnTo>
                    <a:lnTo>
                      <a:pt x="0" y="206268"/>
                    </a:lnTo>
                    <a:close/>
                  </a:path>
                </a:pathLst>
              </a:custGeom>
              <a:solidFill>
                <a:srgbClr val="35A67F"/>
              </a:solidFill>
              <a:ln w="12690" cap="flat">
                <a:noFill/>
                <a:prstDash val="solid"/>
                <a:miter/>
              </a:ln>
            </p:spPr>
            <p:txBody>
              <a:bodyPr rtlCol="0" anchor="ctr"/>
              <a:lstStyle/>
              <a:p>
                <a:endParaRPr lang="fi-FI"/>
              </a:p>
            </p:txBody>
          </p:sp>
        </p:grpSp>
      </p:grpSp>
      <p:sp>
        <p:nvSpPr>
          <p:cNvPr id="8" name="Otsikko 1">
            <a:extLst>
              <a:ext uri="{FF2B5EF4-FFF2-40B4-BE49-F238E27FC236}">
                <a16:creationId xmlns:a16="http://schemas.microsoft.com/office/drawing/2014/main" id="{2D88B749-25CA-16A1-DFC2-58F3C2A85F7F}"/>
              </a:ext>
            </a:extLst>
          </p:cNvPr>
          <p:cNvSpPr txBox="1">
            <a:spLocks/>
          </p:cNvSpPr>
          <p:nvPr/>
        </p:nvSpPr>
        <p:spPr>
          <a:xfrm>
            <a:off x="423839" y="54824"/>
            <a:ext cx="17250878" cy="2101171"/>
          </a:xfrm>
          <a:prstGeom prst="rect">
            <a:avLst/>
          </a:prstGeom>
        </p:spPr>
        <p:txBody>
          <a:bodyPr vert="horz" lIns="182785" tIns="91392" rIns="182785" bIns="91392" rtlCol="0" anchor="ctr">
            <a:noAutofit/>
          </a:bodyPr>
          <a:lstStyle>
            <a:lvl1pPr algn="ctr" defTabSz="914400" rtl="0" eaLnBrk="1" latinLnBrk="0" hangingPunct="1">
              <a:lnSpc>
                <a:spcPct val="90000"/>
              </a:lnSpc>
              <a:spcBef>
                <a:spcPct val="0"/>
              </a:spcBef>
              <a:buNone/>
              <a:defRPr sz="6000" b="1" i="0" kern="1200">
                <a:solidFill>
                  <a:schemeClr val="tx1"/>
                </a:solidFill>
                <a:latin typeface="Montserrat ExtraBold" pitchFamily="2" charset="77"/>
                <a:ea typeface="+mj-ea"/>
                <a:cs typeface="+mj-cs"/>
              </a:defRPr>
            </a:lvl1pPr>
          </a:lstStyle>
          <a:p>
            <a:pPr algn="l">
              <a:lnSpc>
                <a:spcPts val="5400"/>
              </a:lnSpc>
            </a:pPr>
            <a:r>
              <a:rPr lang="fi-FI" sz="4600" dirty="0">
                <a:latin typeface="Montserrat Black" pitchFamily="2" charset="77"/>
              </a:rPr>
              <a:t>Asiakkaiden ohjautuminen </a:t>
            </a:r>
            <a:r>
              <a:rPr lang="fi-FI" sz="4600" dirty="0" err="1">
                <a:latin typeface="Montserrat Black" pitchFamily="2" charset="77"/>
              </a:rPr>
              <a:t>hyte</a:t>
            </a:r>
            <a:r>
              <a:rPr lang="fi-FI" sz="4600" dirty="0">
                <a:latin typeface="Montserrat Black" pitchFamily="2" charset="77"/>
              </a:rPr>
              <a:t>-palveluihin </a:t>
            </a:r>
            <a:br>
              <a:rPr lang="fi-FI" sz="4600" dirty="0">
                <a:latin typeface="Montserrat Black" pitchFamily="2" charset="77"/>
              </a:rPr>
            </a:br>
            <a:r>
              <a:rPr lang="fi-FI" sz="4600" dirty="0" err="1">
                <a:solidFill>
                  <a:srgbClr val="053D23"/>
                </a:solidFill>
                <a:latin typeface="Montserrat Black" pitchFamily="2" charset="77"/>
              </a:rPr>
              <a:t>xxxxxxxxxxx</a:t>
            </a:r>
            <a:r>
              <a:rPr lang="fi-FI" sz="4600" dirty="0">
                <a:solidFill>
                  <a:srgbClr val="053D23"/>
                </a:solidFill>
                <a:latin typeface="Montserrat Black" pitchFamily="2" charset="77"/>
              </a:rPr>
              <a:t>-palvelusta</a:t>
            </a:r>
            <a:endParaRPr lang="fi-FI" sz="4600" dirty="0">
              <a:solidFill>
                <a:srgbClr val="063F23"/>
              </a:solidFill>
              <a:latin typeface="Montserrat Black" pitchFamily="2" charset="77"/>
            </a:endParaRPr>
          </a:p>
        </p:txBody>
      </p:sp>
      <p:sp>
        <p:nvSpPr>
          <p:cNvPr id="100" name="Tekstiruutu 99">
            <a:extLst>
              <a:ext uri="{FF2B5EF4-FFF2-40B4-BE49-F238E27FC236}">
                <a16:creationId xmlns:a16="http://schemas.microsoft.com/office/drawing/2014/main" id="{8E7EC6D8-2713-48CF-E14D-865829006CE4}"/>
              </a:ext>
            </a:extLst>
          </p:cNvPr>
          <p:cNvSpPr txBox="1"/>
          <p:nvPr/>
        </p:nvSpPr>
        <p:spPr>
          <a:xfrm>
            <a:off x="1012725" y="6248066"/>
            <a:ext cx="5419260" cy="710451"/>
          </a:xfrm>
          <a:prstGeom prst="rect">
            <a:avLst/>
          </a:prstGeom>
          <a:noFill/>
        </p:spPr>
        <p:txBody>
          <a:bodyPr wrap="square">
            <a:spAutoFit/>
          </a:bodyPr>
          <a:lstStyle/>
          <a:p>
            <a:pPr algn="ctr">
              <a:lnSpc>
                <a:spcPts val="2460"/>
              </a:lnSpc>
              <a:buNone/>
            </a:pPr>
            <a:r>
              <a:rPr lang="fi-FI" b="1" spc="100" dirty="0">
                <a:latin typeface="Montserrat SemiBold" pitchFamily="2" charset="77"/>
              </a:rPr>
              <a:t>Palvelutarve (</a:t>
            </a:r>
            <a:r>
              <a:rPr lang="fi-FI" b="1" spc="100" dirty="0" err="1">
                <a:latin typeface="Montserrat SemiBold" pitchFamily="2" charset="77"/>
              </a:rPr>
              <a:t>hyte</a:t>
            </a:r>
            <a:r>
              <a:rPr lang="fi-FI" b="1" spc="100" dirty="0">
                <a:latin typeface="Montserrat SemiBold" pitchFamily="2" charset="77"/>
              </a:rPr>
              <a:t>)</a:t>
            </a:r>
          </a:p>
          <a:p>
            <a:pPr algn="ctr">
              <a:lnSpc>
                <a:spcPts val="2460"/>
              </a:lnSpc>
            </a:pPr>
            <a:r>
              <a:rPr lang="fi-FI" b="1" spc="100" dirty="0">
                <a:latin typeface="Montserrat SemiBold" pitchFamily="2" charset="77"/>
              </a:rPr>
              <a:t>Asiakassegmentointi </a:t>
            </a:r>
          </a:p>
        </p:txBody>
      </p:sp>
      <p:sp>
        <p:nvSpPr>
          <p:cNvPr id="918" name="Tekstiruutu 917">
            <a:extLst>
              <a:ext uri="{FF2B5EF4-FFF2-40B4-BE49-F238E27FC236}">
                <a16:creationId xmlns:a16="http://schemas.microsoft.com/office/drawing/2014/main" id="{58B4D32A-F42A-AC8F-1F34-3A421E8AAB22}"/>
              </a:ext>
            </a:extLst>
          </p:cNvPr>
          <p:cNvSpPr txBox="1"/>
          <p:nvPr/>
        </p:nvSpPr>
        <p:spPr>
          <a:xfrm>
            <a:off x="4235966" y="12035927"/>
            <a:ext cx="5419260" cy="395173"/>
          </a:xfrm>
          <a:prstGeom prst="rect">
            <a:avLst/>
          </a:prstGeom>
          <a:noFill/>
        </p:spPr>
        <p:txBody>
          <a:bodyPr wrap="square">
            <a:spAutoFit/>
          </a:bodyPr>
          <a:lstStyle/>
          <a:p>
            <a:pPr algn="ctr">
              <a:lnSpc>
                <a:spcPts val="2460"/>
              </a:lnSpc>
              <a:buNone/>
            </a:pPr>
            <a:r>
              <a:rPr lang="fi-FI" b="1" spc="100" dirty="0">
                <a:latin typeface="Montserrat SemiBold" pitchFamily="2" charset="77"/>
              </a:rPr>
              <a:t>Puheeksi ottaminen</a:t>
            </a:r>
            <a:endParaRPr lang="fi-FI" spc="100" dirty="0"/>
          </a:p>
        </p:txBody>
      </p:sp>
      <p:sp>
        <p:nvSpPr>
          <p:cNvPr id="921" name=" 77">
            <a:extLst>
              <a:ext uri="{FF2B5EF4-FFF2-40B4-BE49-F238E27FC236}">
                <a16:creationId xmlns:a16="http://schemas.microsoft.com/office/drawing/2014/main" id="{0AF294EB-85A5-FDEC-0CE6-0B6CB359AD99}"/>
              </a:ext>
            </a:extLst>
          </p:cNvPr>
          <p:cNvSpPr txBox="1">
            <a:spLocks/>
          </p:cNvSpPr>
          <p:nvPr/>
        </p:nvSpPr>
        <p:spPr>
          <a:xfrm>
            <a:off x="4540668" y="9592610"/>
            <a:ext cx="4991889" cy="2511641"/>
          </a:xfrm>
          <a:prstGeom prst="rect">
            <a:avLst/>
          </a:prstGeom>
        </p:spPr>
        <p:txBody>
          <a:bodyPr vert="horz" lIns="182785" tIns="91392" rIns="182785" bIns="91392" rtlCol="0">
            <a:normAutofit/>
          </a:bodyPr>
          <a:lstStyle>
            <a:lvl1pPr marL="228600" indent="-156600" algn="l" defTabSz="914400" rtl="0" eaLnBrk="1" latinLnBrk="0" hangingPunct="1">
              <a:lnSpc>
                <a:spcPct val="90000"/>
              </a:lnSpc>
              <a:spcBef>
                <a:spcPts val="1000"/>
              </a:spcBef>
              <a:buSzPct val="70000"/>
              <a:buFont typeface="Arial" panose="020B0604020202020204" pitchFamily="34" charset="0"/>
              <a:buChar char="•"/>
              <a:defRPr sz="2800" b="0" i="0" kern="1200">
                <a:solidFill>
                  <a:schemeClr val="tx1"/>
                </a:solidFill>
                <a:latin typeface="Montserrat Medium" pitchFamily="2" charset="77"/>
                <a:ea typeface="+mn-ea"/>
                <a:cs typeface="+mn-cs"/>
              </a:defRPr>
            </a:lvl1pPr>
            <a:lvl2pPr marL="685800" indent="-156600" algn="l" defTabSz="914400" rtl="0" eaLnBrk="1" latinLnBrk="0" hangingPunct="1">
              <a:lnSpc>
                <a:spcPct val="90000"/>
              </a:lnSpc>
              <a:spcBef>
                <a:spcPts val="500"/>
              </a:spcBef>
              <a:buSzPct val="70000"/>
              <a:buFont typeface="Arial" panose="020B0604020202020204" pitchFamily="34" charset="0"/>
              <a:buChar char="•"/>
              <a:defRPr sz="2400" b="0" i="0" kern="1200">
                <a:solidFill>
                  <a:schemeClr val="tx1"/>
                </a:solidFill>
                <a:latin typeface="Montserrat Medium" pitchFamily="2" charset="77"/>
                <a:ea typeface="+mn-ea"/>
                <a:cs typeface="+mn-cs"/>
              </a:defRPr>
            </a:lvl2pPr>
            <a:lvl3pPr marL="1143000" indent="-156600" algn="l" defTabSz="914400" rtl="0" eaLnBrk="1" latinLnBrk="0" hangingPunct="1">
              <a:lnSpc>
                <a:spcPct val="90000"/>
              </a:lnSpc>
              <a:spcBef>
                <a:spcPts val="500"/>
              </a:spcBef>
              <a:buSzPct val="70000"/>
              <a:buFont typeface="Arial" panose="020B0604020202020204" pitchFamily="34" charset="0"/>
              <a:buChar char="•"/>
              <a:defRPr sz="2000" b="0" i="0" kern="1200">
                <a:solidFill>
                  <a:schemeClr val="tx1"/>
                </a:solidFill>
                <a:latin typeface="Montserrat Medium" pitchFamily="2" charset="77"/>
                <a:ea typeface="+mn-ea"/>
                <a:cs typeface="+mn-cs"/>
              </a:defRPr>
            </a:lvl3pPr>
            <a:lvl4pPr marL="1600200" indent="-156600" algn="l" defTabSz="914400" rtl="0" eaLnBrk="1" latinLnBrk="0" hangingPunct="1">
              <a:lnSpc>
                <a:spcPct val="90000"/>
              </a:lnSpc>
              <a:spcBef>
                <a:spcPts val="500"/>
              </a:spcBef>
              <a:buSzPct val="70000"/>
              <a:buFont typeface="Arial" panose="020B0604020202020204" pitchFamily="34" charset="0"/>
              <a:buChar char="•"/>
              <a:defRPr sz="1800" b="0" i="0" kern="1200">
                <a:solidFill>
                  <a:schemeClr val="tx1"/>
                </a:solidFill>
                <a:latin typeface="Montserrat Medium" pitchFamily="2" charset="77"/>
                <a:ea typeface="+mn-ea"/>
                <a:cs typeface="+mn-cs"/>
              </a:defRPr>
            </a:lvl4pPr>
            <a:lvl5pPr marL="2057400" indent="-156600" algn="l" defTabSz="914400" rtl="0" eaLnBrk="1" latinLnBrk="0" hangingPunct="1">
              <a:lnSpc>
                <a:spcPct val="90000"/>
              </a:lnSpc>
              <a:spcBef>
                <a:spcPts val="500"/>
              </a:spcBef>
              <a:buSzPct val="70000"/>
              <a:buFont typeface="Arial" panose="020B0604020202020204" pitchFamily="34" charset="0"/>
              <a:buChar char="•"/>
              <a:defRPr sz="1800" b="0" i="0" kern="1200">
                <a:solidFill>
                  <a:schemeClr val="tx1"/>
                </a:solidFill>
                <a:latin typeface="Montserrat Medium"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500"/>
              </a:lnSpc>
            </a:pPr>
            <a:r>
              <a:rPr lang="fi-FI" sz="1900" spc="50" dirty="0" err="1">
                <a:solidFill>
                  <a:srgbClr val="FFFFFF"/>
                </a:solidFill>
                <a:latin typeface="Montserrat" pitchFamily="2" charset="77"/>
              </a:rPr>
              <a:t>Hyte</a:t>
            </a:r>
            <a:r>
              <a:rPr lang="fi-FI" sz="1900" spc="50" dirty="0">
                <a:solidFill>
                  <a:srgbClr val="FFFFFF"/>
                </a:solidFill>
                <a:latin typeface="Montserrat" pitchFamily="2" charset="77"/>
              </a:rPr>
              <a:t>-palvelutarpeen tarkentaminen </a:t>
            </a:r>
          </a:p>
          <a:p>
            <a:pPr>
              <a:lnSpc>
                <a:spcPts val="2500"/>
              </a:lnSpc>
            </a:pPr>
            <a:r>
              <a:rPr lang="fi-FI" sz="1900" spc="50" dirty="0">
                <a:solidFill>
                  <a:srgbClr val="FFFFFF"/>
                </a:solidFill>
                <a:latin typeface="Montserrat" pitchFamily="2" charset="77"/>
              </a:rPr>
              <a:t>Huomioita ja tarkennuksia oman palvelu- tai toimialueesi </a:t>
            </a:r>
            <a:r>
              <a:rPr lang="fi-FI" sz="1900" spc="50" dirty="0" err="1">
                <a:solidFill>
                  <a:srgbClr val="FFFFFF"/>
                </a:solidFill>
                <a:latin typeface="Montserrat" pitchFamily="2" charset="77"/>
              </a:rPr>
              <a:t>näkökulmasta</a:t>
            </a:r>
            <a:r>
              <a:rPr lang="fi-FI" sz="1900" spc="50" dirty="0">
                <a:solidFill>
                  <a:srgbClr val="FFFFFF"/>
                </a:solidFill>
                <a:latin typeface="Montserrat" pitchFamily="2" charset="77"/>
              </a:rPr>
              <a:t> </a:t>
            </a:r>
          </a:p>
        </p:txBody>
      </p:sp>
      <p:sp>
        <p:nvSpPr>
          <p:cNvPr id="928" name="Tekstiruutu 927">
            <a:extLst>
              <a:ext uri="{FF2B5EF4-FFF2-40B4-BE49-F238E27FC236}">
                <a16:creationId xmlns:a16="http://schemas.microsoft.com/office/drawing/2014/main" id="{C1F697FB-8411-6D72-83C4-1EEEE2B793F5}"/>
              </a:ext>
            </a:extLst>
          </p:cNvPr>
          <p:cNvSpPr txBox="1"/>
          <p:nvPr/>
        </p:nvSpPr>
        <p:spPr>
          <a:xfrm>
            <a:off x="11932223" y="11440670"/>
            <a:ext cx="5261431" cy="1031051"/>
          </a:xfrm>
          <a:prstGeom prst="rect">
            <a:avLst/>
          </a:prstGeom>
          <a:noFill/>
        </p:spPr>
        <p:txBody>
          <a:bodyPr wrap="square">
            <a:spAutoFit/>
          </a:bodyPr>
          <a:lstStyle/>
          <a:p>
            <a:pPr algn="ctr">
              <a:lnSpc>
                <a:spcPts val="2460"/>
              </a:lnSpc>
              <a:buNone/>
            </a:pPr>
            <a:r>
              <a:rPr lang="fi-FI" b="1" spc="100" dirty="0">
                <a:latin typeface="Montserrat SemiBold" pitchFamily="2" charset="77"/>
              </a:rPr>
              <a:t>Kaikukortti, erityisryhmien/ </a:t>
            </a:r>
          </a:p>
          <a:p>
            <a:pPr algn="ctr">
              <a:lnSpc>
                <a:spcPts val="2460"/>
              </a:lnSpc>
              <a:buNone/>
            </a:pPr>
            <a:r>
              <a:rPr lang="fi-FI" b="1" spc="100" dirty="0">
                <a:latin typeface="Montserrat SemiBold" pitchFamily="2" charset="77"/>
              </a:rPr>
              <a:t>senioreiden liikuntakortti </a:t>
            </a:r>
          </a:p>
          <a:p>
            <a:pPr algn="ctr">
              <a:lnSpc>
                <a:spcPts val="2460"/>
              </a:lnSpc>
              <a:buNone/>
            </a:pPr>
            <a:r>
              <a:rPr lang="fi-FI" b="1" spc="100" dirty="0">
                <a:latin typeface="Montserrat SemiBold" pitchFamily="2" charset="77"/>
              </a:rPr>
              <a:t>ja muu tuki </a:t>
            </a:r>
          </a:p>
        </p:txBody>
      </p:sp>
      <p:sp>
        <p:nvSpPr>
          <p:cNvPr id="934" name="Tekstiruutu 933">
            <a:extLst>
              <a:ext uri="{FF2B5EF4-FFF2-40B4-BE49-F238E27FC236}">
                <a16:creationId xmlns:a16="http://schemas.microsoft.com/office/drawing/2014/main" id="{24C5876A-5A67-BC4F-D720-772F02E11F0D}"/>
              </a:ext>
            </a:extLst>
          </p:cNvPr>
          <p:cNvSpPr txBox="1"/>
          <p:nvPr/>
        </p:nvSpPr>
        <p:spPr>
          <a:xfrm>
            <a:off x="18014413" y="6712418"/>
            <a:ext cx="5261431" cy="710451"/>
          </a:xfrm>
          <a:prstGeom prst="rect">
            <a:avLst/>
          </a:prstGeom>
          <a:noFill/>
        </p:spPr>
        <p:txBody>
          <a:bodyPr wrap="square">
            <a:spAutoFit/>
          </a:bodyPr>
          <a:lstStyle/>
          <a:p>
            <a:pPr algn="ctr">
              <a:lnSpc>
                <a:spcPts val="2460"/>
              </a:lnSpc>
              <a:buNone/>
            </a:pPr>
            <a:r>
              <a:rPr lang="fi-FI" b="1" spc="100" dirty="0">
                <a:latin typeface="Montserrat SemiBold" pitchFamily="2" charset="77"/>
              </a:rPr>
              <a:t>Tarvittavat yhteystiedot </a:t>
            </a:r>
            <a:r>
              <a:rPr lang="fi-FI" b="1" spc="100" dirty="0" err="1">
                <a:latin typeface="Montserrat SemiBold" pitchFamily="2" charset="77"/>
              </a:rPr>
              <a:t>Hyvinvointilähete</a:t>
            </a:r>
            <a:r>
              <a:rPr lang="fi-FI" b="1" spc="100" dirty="0">
                <a:latin typeface="Montserrat SemiBold" pitchFamily="2" charset="77"/>
              </a:rPr>
              <a:t> tai -resepti </a:t>
            </a:r>
          </a:p>
        </p:txBody>
      </p:sp>
      <p:sp>
        <p:nvSpPr>
          <p:cNvPr id="3" name=" 77">
            <a:extLst>
              <a:ext uri="{FF2B5EF4-FFF2-40B4-BE49-F238E27FC236}">
                <a16:creationId xmlns:a16="http://schemas.microsoft.com/office/drawing/2014/main" id="{D99A25E1-B0AE-6BBD-F7B1-F191A133AC25}"/>
              </a:ext>
            </a:extLst>
          </p:cNvPr>
          <p:cNvSpPr txBox="1">
            <a:spLocks/>
          </p:cNvSpPr>
          <p:nvPr/>
        </p:nvSpPr>
        <p:spPr>
          <a:xfrm>
            <a:off x="12161998" y="8671139"/>
            <a:ext cx="4991889" cy="2511641"/>
          </a:xfrm>
          <a:prstGeom prst="rect">
            <a:avLst/>
          </a:prstGeom>
        </p:spPr>
        <p:txBody>
          <a:bodyPr vert="horz" lIns="182785" tIns="91392" rIns="182785" bIns="91392" rtlCol="0">
            <a:normAutofit fontScale="92500"/>
          </a:bodyPr>
          <a:lstStyle>
            <a:lvl1pPr marL="228600" indent="-156600" algn="l" defTabSz="914400" rtl="0" eaLnBrk="1" latinLnBrk="0" hangingPunct="1">
              <a:lnSpc>
                <a:spcPct val="90000"/>
              </a:lnSpc>
              <a:spcBef>
                <a:spcPts val="1000"/>
              </a:spcBef>
              <a:buSzPct val="70000"/>
              <a:buFont typeface="Arial" panose="020B0604020202020204" pitchFamily="34" charset="0"/>
              <a:buChar char="•"/>
              <a:defRPr sz="2800" b="0" i="0" kern="1200">
                <a:solidFill>
                  <a:schemeClr val="tx1"/>
                </a:solidFill>
                <a:latin typeface="Montserrat Medium" pitchFamily="2" charset="77"/>
                <a:ea typeface="+mn-ea"/>
                <a:cs typeface="+mn-cs"/>
              </a:defRPr>
            </a:lvl1pPr>
            <a:lvl2pPr marL="685800" indent="-156600" algn="l" defTabSz="914400" rtl="0" eaLnBrk="1" latinLnBrk="0" hangingPunct="1">
              <a:lnSpc>
                <a:spcPct val="90000"/>
              </a:lnSpc>
              <a:spcBef>
                <a:spcPts val="500"/>
              </a:spcBef>
              <a:buSzPct val="70000"/>
              <a:buFont typeface="Arial" panose="020B0604020202020204" pitchFamily="34" charset="0"/>
              <a:buChar char="•"/>
              <a:defRPr sz="2400" b="0" i="0" kern="1200">
                <a:solidFill>
                  <a:schemeClr val="tx1"/>
                </a:solidFill>
                <a:latin typeface="Montserrat Medium" pitchFamily="2" charset="77"/>
                <a:ea typeface="+mn-ea"/>
                <a:cs typeface="+mn-cs"/>
              </a:defRPr>
            </a:lvl2pPr>
            <a:lvl3pPr marL="1143000" indent="-156600" algn="l" defTabSz="914400" rtl="0" eaLnBrk="1" latinLnBrk="0" hangingPunct="1">
              <a:lnSpc>
                <a:spcPct val="90000"/>
              </a:lnSpc>
              <a:spcBef>
                <a:spcPts val="500"/>
              </a:spcBef>
              <a:buSzPct val="70000"/>
              <a:buFont typeface="Arial" panose="020B0604020202020204" pitchFamily="34" charset="0"/>
              <a:buChar char="•"/>
              <a:defRPr sz="2000" b="0" i="0" kern="1200">
                <a:solidFill>
                  <a:schemeClr val="tx1"/>
                </a:solidFill>
                <a:latin typeface="Montserrat Medium" pitchFamily="2" charset="77"/>
                <a:ea typeface="+mn-ea"/>
                <a:cs typeface="+mn-cs"/>
              </a:defRPr>
            </a:lvl3pPr>
            <a:lvl4pPr marL="1600200" indent="-156600" algn="l" defTabSz="914400" rtl="0" eaLnBrk="1" latinLnBrk="0" hangingPunct="1">
              <a:lnSpc>
                <a:spcPct val="90000"/>
              </a:lnSpc>
              <a:spcBef>
                <a:spcPts val="500"/>
              </a:spcBef>
              <a:buSzPct val="70000"/>
              <a:buFont typeface="Arial" panose="020B0604020202020204" pitchFamily="34" charset="0"/>
              <a:buChar char="•"/>
              <a:defRPr sz="1800" b="0" i="0" kern="1200">
                <a:solidFill>
                  <a:schemeClr val="tx1"/>
                </a:solidFill>
                <a:latin typeface="Montserrat Medium" pitchFamily="2" charset="77"/>
                <a:ea typeface="+mn-ea"/>
                <a:cs typeface="+mn-cs"/>
              </a:defRPr>
            </a:lvl4pPr>
            <a:lvl5pPr marL="2057400" indent="-156600" algn="l" defTabSz="914400" rtl="0" eaLnBrk="1" latinLnBrk="0" hangingPunct="1">
              <a:lnSpc>
                <a:spcPct val="90000"/>
              </a:lnSpc>
              <a:spcBef>
                <a:spcPts val="500"/>
              </a:spcBef>
              <a:buSzPct val="70000"/>
              <a:buFont typeface="Arial" panose="020B0604020202020204" pitchFamily="34" charset="0"/>
              <a:buChar char="•"/>
              <a:defRPr sz="1800" b="0" i="0" kern="1200">
                <a:solidFill>
                  <a:schemeClr val="tx1"/>
                </a:solidFill>
                <a:latin typeface="Montserrat Medium"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500"/>
              </a:lnSpc>
            </a:pPr>
            <a:r>
              <a:rPr lang="fi-FI" sz="2000" spc="50" dirty="0" err="1">
                <a:solidFill>
                  <a:srgbClr val="FFFFFF"/>
                </a:solidFill>
                <a:latin typeface="Montserrat" pitchFamily="2" charset="77"/>
              </a:rPr>
              <a:t>Hyte</a:t>
            </a:r>
            <a:r>
              <a:rPr lang="fi-FI" sz="2000" spc="50" dirty="0">
                <a:solidFill>
                  <a:srgbClr val="FFFFFF"/>
                </a:solidFill>
                <a:latin typeface="Montserrat" pitchFamily="2" charset="77"/>
              </a:rPr>
              <a:t>-ohjaus osaksi asiakkaan mahdollista muuta suunnitelmaa (</a:t>
            </a:r>
            <a:r>
              <a:rPr lang="fi-FI" sz="2000" spc="50" dirty="0" err="1">
                <a:solidFill>
                  <a:srgbClr val="FFFFFF"/>
                </a:solidFill>
                <a:latin typeface="Montserrat" pitchFamily="2" charset="77"/>
              </a:rPr>
              <a:t>yksilöllinen</a:t>
            </a:r>
            <a:r>
              <a:rPr lang="fi-FI" sz="2000" spc="50" dirty="0">
                <a:solidFill>
                  <a:srgbClr val="FFFFFF"/>
                </a:solidFill>
                <a:latin typeface="Montserrat" pitchFamily="2" charset="77"/>
              </a:rPr>
              <a:t> tuen tarve, liikkumisen mahdollisuudet) </a:t>
            </a:r>
          </a:p>
          <a:p>
            <a:pPr>
              <a:lnSpc>
                <a:spcPts val="2500"/>
              </a:lnSpc>
            </a:pPr>
            <a:r>
              <a:rPr lang="fi-FI" sz="2000" spc="50" dirty="0">
                <a:solidFill>
                  <a:srgbClr val="FFFFFF"/>
                </a:solidFill>
                <a:latin typeface="Montserrat" pitchFamily="2" charset="77"/>
              </a:rPr>
              <a:t>Tarvittava kirjaus potilas- tai </a:t>
            </a:r>
            <a:r>
              <a:rPr lang="fi-FI" sz="2000" spc="50" dirty="0" err="1">
                <a:solidFill>
                  <a:srgbClr val="FFFFFF"/>
                </a:solidFill>
                <a:latin typeface="Montserrat" pitchFamily="2" charset="77"/>
              </a:rPr>
              <a:t>asiakastietojärjestelmään</a:t>
            </a:r>
            <a:r>
              <a:rPr lang="fi-FI" sz="2000" spc="50" dirty="0">
                <a:solidFill>
                  <a:srgbClr val="FFFFFF"/>
                </a:solidFill>
                <a:latin typeface="Montserrat" pitchFamily="2" charset="77"/>
              </a:rPr>
              <a:t> </a:t>
            </a:r>
          </a:p>
        </p:txBody>
      </p:sp>
      <p:sp>
        <p:nvSpPr>
          <p:cNvPr id="26" name="Tekstiruutu 25">
            <a:extLst>
              <a:ext uri="{FF2B5EF4-FFF2-40B4-BE49-F238E27FC236}">
                <a16:creationId xmlns:a16="http://schemas.microsoft.com/office/drawing/2014/main" id="{46E77225-F39D-C3FB-DF19-4AC5F2098F6B}"/>
              </a:ext>
            </a:extLst>
          </p:cNvPr>
          <p:cNvSpPr txBox="1"/>
          <p:nvPr/>
        </p:nvSpPr>
        <p:spPr>
          <a:xfrm>
            <a:off x="4591909" y="8310435"/>
            <a:ext cx="4792886" cy="1169551"/>
          </a:xfrm>
          <a:prstGeom prst="rect">
            <a:avLst/>
          </a:prstGeom>
          <a:noFill/>
        </p:spPr>
        <p:txBody>
          <a:bodyPr wrap="square">
            <a:spAutoFit/>
          </a:bodyPr>
          <a:lstStyle/>
          <a:p>
            <a:pPr>
              <a:lnSpc>
                <a:spcPts val="2800"/>
              </a:lnSpc>
              <a:buNone/>
            </a:pPr>
            <a:r>
              <a:rPr lang="fi-FI" sz="2600" dirty="0" err="1">
                <a:solidFill>
                  <a:srgbClr val="FFFFFF"/>
                </a:solidFill>
                <a:latin typeface="Montserrat ExtraBold" pitchFamily="2" charset="77"/>
              </a:rPr>
              <a:t>Hyte</a:t>
            </a:r>
            <a:r>
              <a:rPr lang="fi-FI" sz="2600" dirty="0">
                <a:solidFill>
                  <a:srgbClr val="FFFFFF"/>
                </a:solidFill>
                <a:latin typeface="Montserrat ExtraBold" pitchFamily="2" charset="77"/>
              </a:rPr>
              <a:t>-palvelut tukemaan asiakkaan kokonais- </a:t>
            </a:r>
            <a:br>
              <a:rPr lang="fi-FI" sz="2600" dirty="0">
                <a:solidFill>
                  <a:srgbClr val="FFFFFF"/>
                </a:solidFill>
                <a:latin typeface="Montserrat ExtraBold" pitchFamily="2" charset="77"/>
              </a:rPr>
            </a:br>
            <a:r>
              <a:rPr lang="fi-FI" sz="2600" dirty="0">
                <a:solidFill>
                  <a:srgbClr val="FFFFFF"/>
                </a:solidFill>
                <a:latin typeface="Montserrat ExtraBold" pitchFamily="2" charset="77"/>
              </a:rPr>
              <a:t>valtaista tilannetta </a:t>
            </a:r>
            <a:endParaRPr lang="fi-FI" sz="2600" dirty="0">
              <a:latin typeface="Montserrat ExtraBold" pitchFamily="2" charset="77"/>
            </a:endParaRPr>
          </a:p>
        </p:txBody>
      </p:sp>
      <p:sp>
        <p:nvSpPr>
          <p:cNvPr id="27" name="Tekstiruutu 26">
            <a:extLst>
              <a:ext uri="{FF2B5EF4-FFF2-40B4-BE49-F238E27FC236}">
                <a16:creationId xmlns:a16="http://schemas.microsoft.com/office/drawing/2014/main" id="{42B25FEA-4FFF-490C-D28E-5BC68B6A93DA}"/>
              </a:ext>
            </a:extLst>
          </p:cNvPr>
          <p:cNvSpPr txBox="1"/>
          <p:nvPr/>
        </p:nvSpPr>
        <p:spPr>
          <a:xfrm>
            <a:off x="1131535" y="4677086"/>
            <a:ext cx="5209009" cy="1208023"/>
          </a:xfrm>
          <a:prstGeom prst="rect">
            <a:avLst/>
          </a:prstGeom>
          <a:noFill/>
        </p:spPr>
        <p:txBody>
          <a:bodyPr wrap="square">
            <a:spAutoFit/>
          </a:bodyPr>
          <a:lstStyle/>
          <a:p>
            <a:pPr algn="ctr">
              <a:lnSpc>
                <a:spcPts val="2800"/>
              </a:lnSpc>
              <a:buNone/>
            </a:pPr>
            <a:r>
              <a:rPr lang="fi-FI" sz="2600" b="1" spc="50" dirty="0">
                <a:solidFill>
                  <a:schemeClr val="bg1"/>
                </a:solidFill>
                <a:latin typeface="Montserrat ExtraBold" pitchFamily="2" charset="77"/>
              </a:rPr>
              <a:t>Asiakkuus (</a:t>
            </a:r>
            <a:r>
              <a:rPr lang="fi-FI" sz="2600" b="1" spc="50" dirty="0" err="1">
                <a:solidFill>
                  <a:schemeClr val="bg1"/>
                </a:solidFill>
                <a:latin typeface="Montserrat ExtraBold" pitchFamily="2" charset="77"/>
              </a:rPr>
              <a:t>hyte</a:t>
            </a:r>
            <a:r>
              <a:rPr lang="fi-FI" sz="2600" b="1" spc="50" dirty="0">
                <a:solidFill>
                  <a:schemeClr val="bg1"/>
                </a:solidFill>
                <a:latin typeface="Montserrat ExtraBold" pitchFamily="2" charset="77"/>
              </a:rPr>
              <a:t>-palvelu- tarpeen kartoittaminen osana prosessia, tarkenna) </a:t>
            </a:r>
          </a:p>
        </p:txBody>
      </p:sp>
      <p:sp>
        <p:nvSpPr>
          <p:cNvPr id="28" name="Tekstiruutu 27">
            <a:extLst>
              <a:ext uri="{FF2B5EF4-FFF2-40B4-BE49-F238E27FC236}">
                <a16:creationId xmlns:a16="http://schemas.microsoft.com/office/drawing/2014/main" id="{04F93AFB-A1DC-28C8-1DE6-88734027FF05}"/>
              </a:ext>
            </a:extLst>
          </p:cNvPr>
          <p:cNvSpPr txBox="1"/>
          <p:nvPr/>
        </p:nvSpPr>
        <p:spPr>
          <a:xfrm>
            <a:off x="9165543" y="4833647"/>
            <a:ext cx="4173312" cy="1208023"/>
          </a:xfrm>
          <a:prstGeom prst="rect">
            <a:avLst/>
          </a:prstGeom>
          <a:noFill/>
        </p:spPr>
        <p:txBody>
          <a:bodyPr wrap="square">
            <a:spAutoFit/>
          </a:bodyPr>
          <a:lstStyle/>
          <a:p>
            <a:pPr algn="ctr">
              <a:lnSpc>
                <a:spcPts val="2900"/>
              </a:lnSpc>
              <a:buNone/>
            </a:pPr>
            <a:r>
              <a:rPr lang="fi-FI" sz="2600" b="1" spc="50" dirty="0">
                <a:solidFill>
                  <a:schemeClr val="bg1"/>
                </a:solidFill>
                <a:latin typeface="Montserrat ExtraBold" pitchFamily="2" charset="77"/>
              </a:rPr>
              <a:t>Sopivien </a:t>
            </a:r>
            <a:br>
              <a:rPr lang="fi-FI" sz="2600" b="1" spc="50" dirty="0">
                <a:solidFill>
                  <a:schemeClr val="bg1"/>
                </a:solidFill>
                <a:latin typeface="Montserrat ExtraBold" pitchFamily="2" charset="77"/>
              </a:rPr>
            </a:br>
            <a:r>
              <a:rPr lang="fi-FI" sz="2600" b="1" spc="50" dirty="0" err="1">
                <a:solidFill>
                  <a:schemeClr val="bg1"/>
                </a:solidFill>
                <a:latin typeface="Montserrat ExtraBold" pitchFamily="2" charset="77"/>
              </a:rPr>
              <a:t>hyte</a:t>
            </a:r>
            <a:r>
              <a:rPr lang="fi-FI" sz="2600" b="1" spc="50" dirty="0">
                <a:solidFill>
                  <a:schemeClr val="bg1"/>
                </a:solidFill>
                <a:latin typeface="Montserrat ExtraBold" pitchFamily="2" charset="77"/>
              </a:rPr>
              <a:t>-palveluiden kartoittaminen</a:t>
            </a:r>
          </a:p>
        </p:txBody>
      </p:sp>
      <p:sp>
        <p:nvSpPr>
          <p:cNvPr id="29" name="Tekstiruutu 28">
            <a:extLst>
              <a:ext uri="{FF2B5EF4-FFF2-40B4-BE49-F238E27FC236}">
                <a16:creationId xmlns:a16="http://schemas.microsoft.com/office/drawing/2014/main" id="{0BE3A584-ECB2-B21E-B843-76411A65705E}"/>
              </a:ext>
            </a:extLst>
          </p:cNvPr>
          <p:cNvSpPr txBox="1"/>
          <p:nvPr/>
        </p:nvSpPr>
        <p:spPr>
          <a:xfrm>
            <a:off x="12192059" y="8073863"/>
            <a:ext cx="2798105" cy="464230"/>
          </a:xfrm>
          <a:prstGeom prst="rect">
            <a:avLst/>
          </a:prstGeom>
          <a:noFill/>
        </p:spPr>
        <p:txBody>
          <a:bodyPr wrap="square">
            <a:spAutoFit/>
          </a:bodyPr>
          <a:lstStyle/>
          <a:p>
            <a:pPr>
              <a:lnSpc>
                <a:spcPts val="2900"/>
              </a:lnSpc>
              <a:buNone/>
            </a:pPr>
            <a:r>
              <a:rPr lang="fi-FI" sz="2600" b="1" spc="50" dirty="0">
                <a:solidFill>
                  <a:schemeClr val="bg1"/>
                </a:solidFill>
                <a:latin typeface="Montserrat ExtraBold" pitchFamily="2" charset="77"/>
              </a:rPr>
              <a:t>Suunnitelma</a:t>
            </a:r>
          </a:p>
        </p:txBody>
      </p:sp>
      <p:sp>
        <p:nvSpPr>
          <p:cNvPr id="30" name="Tekstiruutu 29">
            <a:extLst>
              <a:ext uri="{FF2B5EF4-FFF2-40B4-BE49-F238E27FC236}">
                <a16:creationId xmlns:a16="http://schemas.microsoft.com/office/drawing/2014/main" id="{F82F5C89-0D1E-67F7-3A9D-5F5D4C0F3296}"/>
              </a:ext>
            </a:extLst>
          </p:cNvPr>
          <p:cNvSpPr txBox="1"/>
          <p:nvPr/>
        </p:nvSpPr>
        <p:spPr>
          <a:xfrm>
            <a:off x="18199822" y="3388473"/>
            <a:ext cx="5077722" cy="1951816"/>
          </a:xfrm>
          <a:prstGeom prst="rect">
            <a:avLst/>
          </a:prstGeom>
          <a:noFill/>
        </p:spPr>
        <p:txBody>
          <a:bodyPr wrap="square">
            <a:spAutoFit/>
          </a:bodyPr>
          <a:lstStyle/>
          <a:p>
            <a:pPr>
              <a:lnSpc>
                <a:spcPts val="2800"/>
              </a:lnSpc>
            </a:pPr>
            <a:r>
              <a:rPr lang="fi-FI" sz="2600" b="1" spc="50" dirty="0">
                <a:solidFill>
                  <a:schemeClr val="bg1"/>
                </a:solidFill>
                <a:latin typeface="Montserrat ExtraBold" pitchFamily="2" charset="77"/>
              </a:rPr>
              <a:t>Asiakkaan ohjaaminen sovitun </a:t>
            </a:r>
            <a:r>
              <a:rPr lang="fi-FI" sz="2600" b="1" spc="50" dirty="0" err="1">
                <a:solidFill>
                  <a:schemeClr val="bg1"/>
                </a:solidFill>
                <a:latin typeface="Montserrat ExtraBold" pitchFamily="2" charset="77"/>
              </a:rPr>
              <a:t>käytännön</a:t>
            </a:r>
            <a:r>
              <a:rPr lang="fi-FI" sz="2600" b="1" spc="50" dirty="0">
                <a:solidFill>
                  <a:schemeClr val="bg1"/>
                </a:solidFill>
                <a:latin typeface="Montserrat ExtraBold" pitchFamily="2" charset="77"/>
              </a:rPr>
              <a:t> mukaisesti kunnan, </a:t>
            </a:r>
          </a:p>
          <a:p>
            <a:pPr>
              <a:lnSpc>
                <a:spcPts val="2800"/>
              </a:lnSpc>
            </a:pPr>
            <a:r>
              <a:rPr lang="fi-FI" sz="2600" b="1" spc="50" dirty="0" err="1">
                <a:solidFill>
                  <a:schemeClr val="bg1"/>
                </a:solidFill>
                <a:latin typeface="Montserrat ExtraBold" pitchFamily="2" charset="77"/>
              </a:rPr>
              <a:t>järjestön</a:t>
            </a:r>
            <a:r>
              <a:rPr lang="fi-FI" sz="2600" b="1" spc="50" dirty="0">
                <a:solidFill>
                  <a:schemeClr val="bg1"/>
                </a:solidFill>
                <a:latin typeface="Montserrat ExtraBold" pitchFamily="2" charset="77"/>
              </a:rPr>
              <a:t> tai seura- kunnan toimintaan </a:t>
            </a:r>
          </a:p>
        </p:txBody>
      </p:sp>
      <p:sp>
        <p:nvSpPr>
          <p:cNvPr id="31" name=" 77">
            <a:extLst>
              <a:ext uri="{FF2B5EF4-FFF2-40B4-BE49-F238E27FC236}">
                <a16:creationId xmlns:a16="http://schemas.microsoft.com/office/drawing/2014/main" id="{33E6B0AA-5BF6-E150-7A12-F3789457C68C}"/>
              </a:ext>
            </a:extLst>
          </p:cNvPr>
          <p:cNvSpPr txBox="1">
            <a:spLocks/>
          </p:cNvSpPr>
          <p:nvPr/>
        </p:nvSpPr>
        <p:spPr>
          <a:xfrm>
            <a:off x="18046262" y="5392917"/>
            <a:ext cx="4991889" cy="987593"/>
          </a:xfrm>
          <a:prstGeom prst="rect">
            <a:avLst/>
          </a:prstGeom>
        </p:spPr>
        <p:txBody>
          <a:bodyPr vert="horz" lIns="182785" tIns="91392" rIns="182785" bIns="91392" rtlCol="0">
            <a:normAutofit/>
          </a:bodyPr>
          <a:lstStyle>
            <a:lvl1pPr marL="228600" indent="-156600" algn="l" defTabSz="914400" rtl="0" eaLnBrk="1" latinLnBrk="0" hangingPunct="1">
              <a:lnSpc>
                <a:spcPct val="90000"/>
              </a:lnSpc>
              <a:spcBef>
                <a:spcPts val="1000"/>
              </a:spcBef>
              <a:buSzPct val="70000"/>
              <a:buFont typeface="Arial" panose="020B0604020202020204" pitchFamily="34" charset="0"/>
              <a:buChar char="•"/>
              <a:defRPr sz="2800" b="0" i="0" kern="1200">
                <a:solidFill>
                  <a:schemeClr val="tx1"/>
                </a:solidFill>
                <a:latin typeface="Montserrat Medium" pitchFamily="2" charset="77"/>
                <a:ea typeface="+mn-ea"/>
                <a:cs typeface="+mn-cs"/>
              </a:defRPr>
            </a:lvl1pPr>
            <a:lvl2pPr marL="685800" indent="-156600" algn="l" defTabSz="914400" rtl="0" eaLnBrk="1" latinLnBrk="0" hangingPunct="1">
              <a:lnSpc>
                <a:spcPct val="90000"/>
              </a:lnSpc>
              <a:spcBef>
                <a:spcPts val="500"/>
              </a:spcBef>
              <a:buSzPct val="70000"/>
              <a:buFont typeface="Arial" panose="020B0604020202020204" pitchFamily="34" charset="0"/>
              <a:buChar char="•"/>
              <a:defRPr sz="2400" b="0" i="0" kern="1200">
                <a:solidFill>
                  <a:schemeClr val="tx1"/>
                </a:solidFill>
                <a:latin typeface="Montserrat Medium" pitchFamily="2" charset="77"/>
                <a:ea typeface="+mn-ea"/>
                <a:cs typeface="+mn-cs"/>
              </a:defRPr>
            </a:lvl2pPr>
            <a:lvl3pPr marL="1143000" indent="-156600" algn="l" defTabSz="914400" rtl="0" eaLnBrk="1" latinLnBrk="0" hangingPunct="1">
              <a:lnSpc>
                <a:spcPct val="90000"/>
              </a:lnSpc>
              <a:spcBef>
                <a:spcPts val="500"/>
              </a:spcBef>
              <a:buSzPct val="70000"/>
              <a:buFont typeface="Arial" panose="020B0604020202020204" pitchFamily="34" charset="0"/>
              <a:buChar char="•"/>
              <a:defRPr sz="2000" b="0" i="0" kern="1200">
                <a:solidFill>
                  <a:schemeClr val="tx1"/>
                </a:solidFill>
                <a:latin typeface="Montserrat Medium" pitchFamily="2" charset="77"/>
                <a:ea typeface="+mn-ea"/>
                <a:cs typeface="+mn-cs"/>
              </a:defRPr>
            </a:lvl3pPr>
            <a:lvl4pPr marL="1600200" indent="-156600" algn="l" defTabSz="914400" rtl="0" eaLnBrk="1" latinLnBrk="0" hangingPunct="1">
              <a:lnSpc>
                <a:spcPct val="90000"/>
              </a:lnSpc>
              <a:spcBef>
                <a:spcPts val="500"/>
              </a:spcBef>
              <a:buSzPct val="70000"/>
              <a:buFont typeface="Arial" panose="020B0604020202020204" pitchFamily="34" charset="0"/>
              <a:buChar char="•"/>
              <a:defRPr sz="1800" b="0" i="0" kern="1200">
                <a:solidFill>
                  <a:schemeClr val="tx1"/>
                </a:solidFill>
                <a:latin typeface="Montserrat Medium" pitchFamily="2" charset="77"/>
                <a:ea typeface="+mn-ea"/>
                <a:cs typeface="+mn-cs"/>
              </a:defRPr>
            </a:lvl4pPr>
            <a:lvl5pPr marL="2057400" indent="-156600" algn="l" defTabSz="914400" rtl="0" eaLnBrk="1" latinLnBrk="0" hangingPunct="1">
              <a:lnSpc>
                <a:spcPct val="90000"/>
              </a:lnSpc>
              <a:spcBef>
                <a:spcPts val="500"/>
              </a:spcBef>
              <a:buSzPct val="70000"/>
              <a:buFont typeface="Arial" panose="020B0604020202020204" pitchFamily="34" charset="0"/>
              <a:buChar char="•"/>
              <a:defRPr sz="1800" b="0" i="0" kern="1200">
                <a:solidFill>
                  <a:schemeClr val="tx1"/>
                </a:solidFill>
                <a:latin typeface="Montserrat Medium"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2000" indent="0">
              <a:lnSpc>
                <a:spcPts val="2500"/>
              </a:lnSpc>
              <a:buNone/>
            </a:pPr>
            <a:r>
              <a:rPr lang="fi-FI" sz="2000" spc="50" dirty="0">
                <a:solidFill>
                  <a:srgbClr val="FFFFFF"/>
                </a:solidFill>
              </a:rPr>
              <a:t>Tarvittavat tarkennukset, </a:t>
            </a:r>
            <a:br>
              <a:rPr lang="fi-FI" sz="2000" spc="50" dirty="0">
                <a:solidFill>
                  <a:srgbClr val="FFFFFF"/>
                </a:solidFill>
              </a:rPr>
            </a:br>
            <a:r>
              <a:rPr lang="fi-FI" sz="2000" spc="50" dirty="0">
                <a:solidFill>
                  <a:srgbClr val="FFFFFF"/>
                </a:solidFill>
              </a:rPr>
              <a:t>mm. seurannasta sopiminen. </a:t>
            </a:r>
          </a:p>
        </p:txBody>
      </p:sp>
      <p:grpSp>
        <p:nvGrpSpPr>
          <p:cNvPr id="980" name="Ryhmä 979">
            <a:extLst>
              <a:ext uri="{FF2B5EF4-FFF2-40B4-BE49-F238E27FC236}">
                <a16:creationId xmlns:a16="http://schemas.microsoft.com/office/drawing/2014/main" id="{90514DEE-F3D0-B0C3-CD5F-E04D4FE2822D}"/>
              </a:ext>
            </a:extLst>
          </p:cNvPr>
          <p:cNvGrpSpPr/>
          <p:nvPr/>
        </p:nvGrpSpPr>
        <p:grpSpPr>
          <a:xfrm>
            <a:off x="9900759" y="3249475"/>
            <a:ext cx="12361375" cy="8710453"/>
            <a:chOff x="9900759" y="3249475"/>
            <a:chExt cx="12361375" cy="8710453"/>
          </a:xfrm>
        </p:grpSpPr>
        <p:grpSp>
          <p:nvGrpSpPr>
            <p:cNvPr id="4" name="Kuva 3">
              <a:extLst>
                <a:ext uri="{FF2B5EF4-FFF2-40B4-BE49-F238E27FC236}">
                  <a16:creationId xmlns:a16="http://schemas.microsoft.com/office/drawing/2014/main" id="{036D113D-9892-FF7B-3D9E-0E9EDE381A81}"/>
                </a:ext>
              </a:extLst>
            </p:cNvPr>
            <p:cNvGrpSpPr/>
            <p:nvPr/>
          </p:nvGrpSpPr>
          <p:grpSpPr>
            <a:xfrm>
              <a:off x="10126984" y="9623658"/>
              <a:ext cx="1224876" cy="1430679"/>
              <a:chOff x="10126984" y="9623658"/>
              <a:chExt cx="1224876" cy="1430679"/>
            </a:xfrm>
          </p:grpSpPr>
          <p:sp>
            <p:nvSpPr>
              <p:cNvPr id="5" name="Puolivapaa piirto 4">
                <a:extLst>
                  <a:ext uri="{FF2B5EF4-FFF2-40B4-BE49-F238E27FC236}">
                    <a16:creationId xmlns:a16="http://schemas.microsoft.com/office/drawing/2014/main" id="{C88D3BE2-F8DA-ABAC-345E-A8DF23897A08}"/>
                  </a:ext>
                </a:extLst>
              </p:cNvPr>
              <p:cNvSpPr/>
              <p:nvPr/>
            </p:nvSpPr>
            <p:spPr>
              <a:xfrm rot="1438801">
                <a:off x="10323206" y="9792077"/>
                <a:ext cx="832432" cy="1142404"/>
              </a:xfrm>
              <a:custGeom>
                <a:avLst/>
                <a:gdLst>
                  <a:gd name="connsiteX0" fmla="*/ 0 w 832432"/>
                  <a:gd name="connsiteY0" fmla="*/ 0 h 1142404"/>
                  <a:gd name="connsiteX1" fmla="*/ 832432 w 832432"/>
                  <a:gd name="connsiteY1" fmla="*/ 0 h 1142404"/>
                  <a:gd name="connsiteX2" fmla="*/ 832432 w 832432"/>
                  <a:gd name="connsiteY2" fmla="*/ 1142405 h 1142404"/>
                  <a:gd name="connsiteX3" fmla="*/ 0 w 832432"/>
                  <a:gd name="connsiteY3" fmla="*/ 1142405 h 1142404"/>
                </a:gdLst>
                <a:ahLst/>
                <a:cxnLst>
                  <a:cxn ang="0">
                    <a:pos x="connsiteX0" y="connsiteY0"/>
                  </a:cxn>
                  <a:cxn ang="0">
                    <a:pos x="connsiteX1" y="connsiteY1"/>
                  </a:cxn>
                  <a:cxn ang="0">
                    <a:pos x="connsiteX2" y="connsiteY2"/>
                  </a:cxn>
                  <a:cxn ang="0">
                    <a:pos x="connsiteX3" y="connsiteY3"/>
                  </a:cxn>
                </a:cxnLst>
                <a:rect l="l" t="t" r="r" b="b"/>
                <a:pathLst>
                  <a:path w="832432" h="1142404">
                    <a:moveTo>
                      <a:pt x="0" y="0"/>
                    </a:moveTo>
                    <a:lnTo>
                      <a:pt x="832432" y="0"/>
                    </a:lnTo>
                    <a:lnTo>
                      <a:pt x="832432" y="1142405"/>
                    </a:lnTo>
                    <a:lnTo>
                      <a:pt x="0" y="1142405"/>
                    </a:lnTo>
                    <a:close/>
                  </a:path>
                </a:pathLst>
              </a:custGeom>
              <a:solidFill>
                <a:srgbClr val="063F24"/>
              </a:solidFill>
              <a:ln w="12690" cap="flat">
                <a:noFill/>
                <a:prstDash val="solid"/>
                <a:miter/>
              </a:ln>
            </p:spPr>
            <p:txBody>
              <a:bodyPr rtlCol="0" anchor="ctr"/>
              <a:lstStyle/>
              <a:p>
                <a:endParaRPr lang="fi-FI"/>
              </a:p>
            </p:txBody>
          </p:sp>
          <p:sp>
            <p:nvSpPr>
              <p:cNvPr id="6" name="Puolivapaa piirto 5">
                <a:extLst>
                  <a:ext uri="{FF2B5EF4-FFF2-40B4-BE49-F238E27FC236}">
                    <a16:creationId xmlns:a16="http://schemas.microsoft.com/office/drawing/2014/main" id="{69DC3005-A8FA-4CAA-2BDD-1F4039685187}"/>
                  </a:ext>
                </a:extLst>
              </p:cNvPr>
              <p:cNvSpPr/>
              <p:nvPr/>
            </p:nvSpPr>
            <p:spPr>
              <a:xfrm rot="1438801">
                <a:off x="10411132" y="9869552"/>
                <a:ext cx="666783" cy="964062"/>
              </a:xfrm>
              <a:custGeom>
                <a:avLst/>
                <a:gdLst>
                  <a:gd name="connsiteX0" fmla="*/ 0 w 666783"/>
                  <a:gd name="connsiteY0" fmla="*/ 0 h 964062"/>
                  <a:gd name="connsiteX1" fmla="*/ 666784 w 666783"/>
                  <a:gd name="connsiteY1" fmla="*/ 0 h 964062"/>
                  <a:gd name="connsiteX2" fmla="*/ 666784 w 666783"/>
                  <a:gd name="connsiteY2" fmla="*/ 964063 h 964062"/>
                  <a:gd name="connsiteX3" fmla="*/ 0 w 666783"/>
                  <a:gd name="connsiteY3" fmla="*/ 964063 h 964062"/>
                </a:gdLst>
                <a:ahLst/>
                <a:cxnLst>
                  <a:cxn ang="0">
                    <a:pos x="connsiteX0" y="connsiteY0"/>
                  </a:cxn>
                  <a:cxn ang="0">
                    <a:pos x="connsiteX1" y="connsiteY1"/>
                  </a:cxn>
                  <a:cxn ang="0">
                    <a:pos x="connsiteX2" y="connsiteY2"/>
                  </a:cxn>
                  <a:cxn ang="0">
                    <a:pos x="connsiteX3" y="connsiteY3"/>
                  </a:cxn>
                </a:cxnLst>
                <a:rect l="l" t="t" r="r" b="b"/>
                <a:pathLst>
                  <a:path w="666783" h="964062">
                    <a:moveTo>
                      <a:pt x="0" y="0"/>
                    </a:moveTo>
                    <a:lnTo>
                      <a:pt x="666784" y="0"/>
                    </a:lnTo>
                    <a:lnTo>
                      <a:pt x="666784" y="964063"/>
                    </a:lnTo>
                    <a:lnTo>
                      <a:pt x="0" y="964063"/>
                    </a:lnTo>
                    <a:close/>
                  </a:path>
                </a:pathLst>
              </a:custGeom>
              <a:solidFill>
                <a:srgbClr val="FFFFFF"/>
              </a:solidFill>
              <a:ln w="12690" cap="flat">
                <a:noFill/>
                <a:prstDash val="solid"/>
                <a:miter/>
              </a:ln>
            </p:spPr>
            <p:txBody>
              <a:bodyPr rtlCol="0" anchor="ctr"/>
              <a:lstStyle/>
              <a:p>
                <a:endParaRPr lang="fi-FI"/>
              </a:p>
            </p:txBody>
          </p:sp>
          <p:sp>
            <p:nvSpPr>
              <p:cNvPr id="7" name="Puolivapaa piirto 6">
                <a:extLst>
                  <a:ext uri="{FF2B5EF4-FFF2-40B4-BE49-F238E27FC236}">
                    <a16:creationId xmlns:a16="http://schemas.microsoft.com/office/drawing/2014/main" id="{F0908F9F-A720-8728-E936-6614805B1529}"/>
                  </a:ext>
                </a:extLst>
              </p:cNvPr>
              <p:cNvSpPr/>
              <p:nvPr/>
            </p:nvSpPr>
            <p:spPr>
              <a:xfrm>
                <a:off x="10681229" y="9623658"/>
                <a:ext cx="566505" cy="399962"/>
              </a:xfrm>
              <a:custGeom>
                <a:avLst/>
                <a:gdLst>
                  <a:gd name="connsiteX0" fmla="*/ 479048 w 566505"/>
                  <a:gd name="connsiteY0" fmla="*/ 256020 h 399962"/>
                  <a:gd name="connsiteX1" fmla="*/ 431448 w 566505"/>
                  <a:gd name="connsiteY1" fmla="*/ 51021 h 399962"/>
                  <a:gd name="connsiteX2" fmla="*/ 317589 w 566505"/>
                  <a:gd name="connsiteY2" fmla="*/ 121 h 399962"/>
                  <a:gd name="connsiteX3" fmla="*/ 195733 w 566505"/>
                  <a:gd name="connsiteY3" fmla="*/ 35789 h 399962"/>
                  <a:gd name="connsiteX4" fmla="*/ 134042 w 566505"/>
                  <a:gd name="connsiteY4" fmla="*/ 102683 h 399962"/>
                  <a:gd name="connsiteX5" fmla="*/ 46585 w 566505"/>
                  <a:gd name="connsiteY5" fmla="*/ 63842 h 399962"/>
                  <a:gd name="connsiteX6" fmla="*/ 0 w 566505"/>
                  <a:gd name="connsiteY6" fmla="*/ 168562 h 399962"/>
                  <a:gd name="connsiteX7" fmla="*/ 519921 w 566505"/>
                  <a:gd name="connsiteY7" fmla="*/ 399962 h 399962"/>
                  <a:gd name="connsiteX8" fmla="*/ 566506 w 566505"/>
                  <a:gd name="connsiteY8" fmla="*/ 295242 h 399962"/>
                  <a:gd name="connsiteX9" fmla="*/ 479048 w 566505"/>
                  <a:gd name="connsiteY9" fmla="*/ 256273 h 399962"/>
                  <a:gd name="connsiteX10" fmla="*/ 199540 w 566505"/>
                  <a:gd name="connsiteY10" fmla="*/ 64476 h 399962"/>
                  <a:gd name="connsiteX11" fmla="*/ 302229 w 566505"/>
                  <a:gd name="connsiteY11" fmla="*/ 25507 h 399962"/>
                  <a:gd name="connsiteX12" fmla="*/ 404285 w 566505"/>
                  <a:gd name="connsiteY12" fmla="*/ 60287 h 399962"/>
                  <a:gd name="connsiteX13" fmla="*/ 459882 w 566505"/>
                  <a:gd name="connsiteY13" fmla="*/ 155742 h 399962"/>
                  <a:gd name="connsiteX14" fmla="*/ 462420 w 566505"/>
                  <a:gd name="connsiteY14" fmla="*/ 219716 h 399962"/>
                  <a:gd name="connsiteX15" fmla="*/ 456073 w 566505"/>
                  <a:gd name="connsiteY15" fmla="*/ 245992 h 399962"/>
                  <a:gd name="connsiteX16" fmla="*/ 157398 w 566505"/>
                  <a:gd name="connsiteY16" fmla="*/ 113092 h 399962"/>
                  <a:gd name="connsiteX17" fmla="*/ 199667 w 566505"/>
                  <a:gd name="connsiteY17" fmla="*/ 64603 h 399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66505" h="399962">
                    <a:moveTo>
                      <a:pt x="479048" y="256020"/>
                    </a:moveTo>
                    <a:cubicBezTo>
                      <a:pt x="503293" y="186333"/>
                      <a:pt x="483237" y="104461"/>
                      <a:pt x="431448" y="51021"/>
                    </a:cubicBezTo>
                    <a:cubicBezTo>
                      <a:pt x="401619" y="20304"/>
                      <a:pt x="360365" y="1644"/>
                      <a:pt x="317589" y="121"/>
                    </a:cubicBezTo>
                    <a:cubicBezTo>
                      <a:pt x="274305" y="-1402"/>
                      <a:pt x="231527" y="11545"/>
                      <a:pt x="195733" y="35789"/>
                    </a:cubicBezTo>
                    <a:cubicBezTo>
                      <a:pt x="170219" y="53053"/>
                      <a:pt x="148767" y="75901"/>
                      <a:pt x="134042" y="102683"/>
                    </a:cubicBezTo>
                    <a:lnTo>
                      <a:pt x="46585" y="63842"/>
                    </a:lnTo>
                    <a:lnTo>
                      <a:pt x="0" y="168562"/>
                    </a:lnTo>
                    <a:lnTo>
                      <a:pt x="519921" y="399962"/>
                    </a:lnTo>
                    <a:lnTo>
                      <a:pt x="566506" y="295242"/>
                    </a:lnTo>
                    <a:lnTo>
                      <a:pt x="479048" y="256273"/>
                    </a:lnTo>
                    <a:close/>
                    <a:moveTo>
                      <a:pt x="199540" y="64476"/>
                    </a:moveTo>
                    <a:cubicBezTo>
                      <a:pt x="229116" y="41374"/>
                      <a:pt x="264658" y="27412"/>
                      <a:pt x="302229" y="25507"/>
                    </a:cubicBezTo>
                    <a:cubicBezTo>
                      <a:pt x="339295" y="23604"/>
                      <a:pt x="375725" y="35662"/>
                      <a:pt x="404285" y="60287"/>
                    </a:cubicBezTo>
                    <a:cubicBezTo>
                      <a:pt x="432210" y="84405"/>
                      <a:pt x="452138" y="119693"/>
                      <a:pt x="459882" y="155742"/>
                    </a:cubicBezTo>
                    <a:cubicBezTo>
                      <a:pt x="464578" y="177448"/>
                      <a:pt x="465593" y="198264"/>
                      <a:pt x="462420" y="219716"/>
                    </a:cubicBezTo>
                    <a:cubicBezTo>
                      <a:pt x="461151" y="228602"/>
                      <a:pt x="458993" y="237360"/>
                      <a:pt x="456073" y="245992"/>
                    </a:cubicBezTo>
                    <a:lnTo>
                      <a:pt x="157398" y="113092"/>
                    </a:lnTo>
                    <a:cubicBezTo>
                      <a:pt x="168060" y="94432"/>
                      <a:pt x="182658" y="77931"/>
                      <a:pt x="199667" y="64603"/>
                    </a:cubicBezTo>
                    <a:close/>
                  </a:path>
                </a:pathLst>
              </a:custGeom>
              <a:solidFill>
                <a:srgbClr val="303030"/>
              </a:solidFill>
              <a:ln w="12690" cap="flat">
                <a:noFill/>
                <a:prstDash val="solid"/>
                <a:miter/>
              </a:ln>
            </p:spPr>
            <p:txBody>
              <a:bodyPr rtlCol="0" anchor="ctr"/>
              <a:lstStyle/>
              <a:p>
                <a:endParaRPr lang="fi-FI"/>
              </a:p>
            </p:txBody>
          </p:sp>
          <p:sp>
            <p:nvSpPr>
              <p:cNvPr id="9" name="Puolivapaa piirto 8">
                <a:extLst>
                  <a:ext uri="{FF2B5EF4-FFF2-40B4-BE49-F238E27FC236}">
                    <a16:creationId xmlns:a16="http://schemas.microsoft.com/office/drawing/2014/main" id="{E4249F34-F065-5BF0-AC19-A51895E05EAF}"/>
                  </a:ext>
                </a:extLst>
              </p:cNvPr>
              <p:cNvSpPr/>
              <p:nvPr/>
            </p:nvSpPr>
            <p:spPr>
              <a:xfrm>
                <a:off x="10366631" y="10535072"/>
                <a:ext cx="396019" cy="184873"/>
              </a:xfrm>
              <a:custGeom>
                <a:avLst/>
                <a:gdLst>
                  <a:gd name="connsiteX0" fmla="*/ 4372 w 396019"/>
                  <a:gd name="connsiteY0" fmla="*/ 14817 h 184873"/>
                  <a:gd name="connsiteX1" fmla="*/ 300382 w 396019"/>
                  <a:gd name="connsiteY1" fmla="*/ 146574 h 184873"/>
                  <a:gd name="connsiteX2" fmla="*/ 384793 w 396019"/>
                  <a:gd name="connsiteY2" fmla="*/ 184146 h 184873"/>
                  <a:gd name="connsiteX3" fmla="*/ 391647 w 396019"/>
                  <a:gd name="connsiteY3" fmla="*/ 170057 h 184873"/>
                  <a:gd name="connsiteX4" fmla="*/ 95637 w 396019"/>
                  <a:gd name="connsiteY4" fmla="*/ 38299 h 184873"/>
                  <a:gd name="connsiteX5" fmla="*/ 11227 w 396019"/>
                  <a:gd name="connsiteY5" fmla="*/ 727 h 184873"/>
                  <a:gd name="connsiteX6" fmla="*/ 4372 w 396019"/>
                  <a:gd name="connsiteY6" fmla="*/ 14817 h 184873"/>
                  <a:gd name="connsiteX7" fmla="*/ 4372 w 396019"/>
                  <a:gd name="connsiteY7" fmla="*/ 14817 h 184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6019" h="184873">
                    <a:moveTo>
                      <a:pt x="4372" y="14817"/>
                    </a:moveTo>
                    <a:cubicBezTo>
                      <a:pt x="103000" y="58736"/>
                      <a:pt x="201755" y="102655"/>
                      <a:pt x="300382" y="146574"/>
                    </a:cubicBezTo>
                    <a:cubicBezTo>
                      <a:pt x="328562" y="159141"/>
                      <a:pt x="356613" y="171580"/>
                      <a:pt x="384793" y="184146"/>
                    </a:cubicBezTo>
                    <a:cubicBezTo>
                      <a:pt x="393932" y="188208"/>
                      <a:pt x="400914" y="174119"/>
                      <a:pt x="391647" y="170057"/>
                    </a:cubicBezTo>
                    <a:cubicBezTo>
                      <a:pt x="293020" y="126138"/>
                      <a:pt x="194265" y="82219"/>
                      <a:pt x="95637" y="38299"/>
                    </a:cubicBezTo>
                    <a:cubicBezTo>
                      <a:pt x="67459" y="25733"/>
                      <a:pt x="39406" y="13294"/>
                      <a:pt x="11227" y="727"/>
                    </a:cubicBezTo>
                    <a:cubicBezTo>
                      <a:pt x="2087" y="-3334"/>
                      <a:pt x="-4894" y="10755"/>
                      <a:pt x="4372" y="14817"/>
                    </a:cubicBezTo>
                    <a:lnTo>
                      <a:pt x="4372" y="14817"/>
                    </a:lnTo>
                    <a:close/>
                  </a:path>
                </a:pathLst>
              </a:custGeom>
              <a:solidFill>
                <a:srgbClr val="92908E"/>
              </a:solidFill>
              <a:ln w="12690" cap="flat">
                <a:noFill/>
                <a:prstDash val="solid"/>
                <a:miter/>
              </a:ln>
            </p:spPr>
            <p:txBody>
              <a:bodyPr rtlCol="0" anchor="ctr"/>
              <a:lstStyle/>
              <a:p>
                <a:endParaRPr lang="fi-FI"/>
              </a:p>
            </p:txBody>
          </p:sp>
          <p:sp>
            <p:nvSpPr>
              <p:cNvPr id="10" name="Puolivapaa piirto 9">
                <a:extLst>
                  <a:ext uri="{FF2B5EF4-FFF2-40B4-BE49-F238E27FC236}">
                    <a16:creationId xmlns:a16="http://schemas.microsoft.com/office/drawing/2014/main" id="{5D696950-DE35-1484-9751-2BC107D9EF02}"/>
                  </a:ext>
                </a:extLst>
              </p:cNvPr>
              <p:cNvSpPr/>
              <p:nvPr/>
            </p:nvSpPr>
            <p:spPr>
              <a:xfrm>
                <a:off x="10603545" y="9887928"/>
                <a:ext cx="183475" cy="182688"/>
              </a:xfrm>
              <a:custGeom>
                <a:avLst/>
                <a:gdLst>
                  <a:gd name="connsiteX0" fmla="*/ 180754 w 183475"/>
                  <a:gd name="connsiteY0" fmla="*/ 66388 h 182688"/>
                  <a:gd name="connsiteX1" fmla="*/ 179231 w 183475"/>
                  <a:gd name="connsiteY1" fmla="*/ 53820 h 182688"/>
                  <a:gd name="connsiteX2" fmla="*/ 70576 w 183475"/>
                  <a:gd name="connsiteY2" fmla="*/ 3682 h 182688"/>
                  <a:gd name="connsiteX3" fmla="*/ 66768 w 183475"/>
                  <a:gd name="connsiteY3" fmla="*/ 3047 h 182688"/>
                  <a:gd name="connsiteX4" fmla="*/ 53948 w 183475"/>
                  <a:gd name="connsiteY4" fmla="*/ 4190 h 182688"/>
                  <a:gd name="connsiteX5" fmla="*/ 3808 w 183475"/>
                  <a:gd name="connsiteY5" fmla="*/ 112845 h 182688"/>
                  <a:gd name="connsiteX6" fmla="*/ 3047 w 183475"/>
                  <a:gd name="connsiteY6" fmla="*/ 116653 h 182688"/>
                  <a:gd name="connsiteX7" fmla="*/ 4190 w 183475"/>
                  <a:gd name="connsiteY7" fmla="*/ 129473 h 182688"/>
                  <a:gd name="connsiteX8" fmla="*/ 112845 w 183475"/>
                  <a:gd name="connsiteY8" fmla="*/ 179612 h 182688"/>
                  <a:gd name="connsiteX9" fmla="*/ 117287 w 183475"/>
                  <a:gd name="connsiteY9" fmla="*/ 180120 h 182688"/>
                  <a:gd name="connsiteX10" fmla="*/ 129727 w 183475"/>
                  <a:gd name="connsiteY10" fmla="*/ 178470 h 182688"/>
                  <a:gd name="connsiteX11" fmla="*/ 179866 w 183475"/>
                  <a:gd name="connsiteY11" fmla="*/ 69814 h 182688"/>
                  <a:gd name="connsiteX12" fmla="*/ 180628 w 183475"/>
                  <a:gd name="connsiteY12" fmla="*/ 66388 h 182688"/>
                  <a:gd name="connsiteX13" fmla="*/ 118811 w 183475"/>
                  <a:gd name="connsiteY13" fmla="*/ 165015 h 182688"/>
                  <a:gd name="connsiteX14" fmla="*/ 18406 w 183475"/>
                  <a:gd name="connsiteY14" fmla="*/ 118684 h 182688"/>
                  <a:gd name="connsiteX15" fmla="*/ 64737 w 183475"/>
                  <a:gd name="connsiteY15" fmla="*/ 18279 h 182688"/>
                  <a:gd name="connsiteX16" fmla="*/ 165142 w 183475"/>
                  <a:gd name="connsiteY16" fmla="*/ 64610 h 182688"/>
                  <a:gd name="connsiteX17" fmla="*/ 118811 w 183475"/>
                  <a:gd name="connsiteY17" fmla="*/ 165015 h 182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3475" h="182688">
                    <a:moveTo>
                      <a:pt x="180754" y="66388"/>
                    </a:moveTo>
                    <a:cubicBezTo>
                      <a:pt x="184309" y="62960"/>
                      <a:pt x="184943" y="56486"/>
                      <a:pt x="179231" y="53820"/>
                    </a:cubicBezTo>
                    <a:cubicBezTo>
                      <a:pt x="81239" y="8379"/>
                      <a:pt x="98501" y="16629"/>
                      <a:pt x="70576" y="3682"/>
                    </a:cubicBezTo>
                    <a:cubicBezTo>
                      <a:pt x="69307" y="3047"/>
                      <a:pt x="68037" y="2921"/>
                      <a:pt x="66768" y="3047"/>
                    </a:cubicBezTo>
                    <a:cubicBezTo>
                      <a:pt x="63468" y="-761"/>
                      <a:pt x="56740" y="-1650"/>
                      <a:pt x="53948" y="4190"/>
                    </a:cubicBezTo>
                    <a:cubicBezTo>
                      <a:pt x="8506" y="102182"/>
                      <a:pt x="16756" y="84919"/>
                      <a:pt x="3808" y="112845"/>
                    </a:cubicBezTo>
                    <a:cubicBezTo>
                      <a:pt x="3174" y="114114"/>
                      <a:pt x="3047" y="115384"/>
                      <a:pt x="3047" y="116653"/>
                    </a:cubicBezTo>
                    <a:cubicBezTo>
                      <a:pt x="-761" y="119953"/>
                      <a:pt x="-1650" y="126681"/>
                      <a:pt x="4190" y="129473"/>
                    </a:cubicBezTo>
                    <a:cubicBezTo>
                      <a:pt x="102182" y="174916"/>
                      <a:pt x="84919" y="166665"/>
                      <a:pt x="112845" y="179612"/>
                    </a:cubicBezTo>
                    <a:cubicBezTo>
                      <a:pt x="114368" y="180374"/>
                      <a:pt x="115891" y="180374"/>
                      <a:pt x="117287" y="180120"/>
                    </a:cubicBezTo>
                    <a:cubicBezTo>
                      <a:pt x="120715" y="183547"/>
                      <a:pt x="127062" y="184055"/>
                      <a:pt x="129727" y="178470"/>
                    </a:cubicBezTo>
                    <a:cubicBezTo>
                      <a:pt x="175169" y="80477"/>
                      <a:pt x="166919" y="97740"/>
                      <a:pt x="179866" y="69814"/>
                    </a:cubicBezTo>
                    <a:cubicBezTo>
                      <a:pt x="180374" y="68672"/>
                      <a:pt x="180628" y="67530"/>
                      <a:pt x="180628" y="66388"/>
                    </a:cubicBezTo>
                    <a:close/>
                    <a:moveTo>
                      <a:pt x="118811" y="165015"/>
                    </a:moveTo>
                    <a:cubicBezTo>
                      <a:pt x="31734" y="124523"/>
                      <a:pt x="36939" y="127189"/>
                      <a:pt x="18406" y="118684"/>
                    </a:cubicBezTo>
                    <a:cubicBezTo>
                      <a:pt x="58898" y="31481"/>
                      <a:pt x="56232" y="36812"/>
                      <a:pt x="64737" y="18279"/>
                    </a:cubicBezTo>
                    <a:cubicBezTo>
                      <a:pt x="151814" y="58771"/>
                      <a:pt x="146609" y="56106"/>
                      <a:pt x="165142" y="64610"/>
                    </a:cubicBezTo>
                    <a:cubicBezTo>
                      <a:pt x="124523" y="152068"/>
                      <a:pt x="127696" y="145721"/>
                      <a:pt x="118811" y="165015"/>
                    </a:cubicBezTo>
                    <a:close/>
                  </a:path>
                </a:pathLst>
              </a:custGeom>
              <a:solidFill>
                <a:srgbClr val="92908E"/>
              </a:solidFill>
              <a:ln w="12690" cap="flat">
                <a:noFill/>
                <a:prstDash val="solid"/>
                <a:miter/>
              </a:ln>
            </p:spPr>
            <p:txBody>
              <a:bodyPr rtlCol="0" anchor="ctr"/>
              <a:lstStyle/>
              <a:p>
                <a:endParaRPr lang="fi-FI"/>
              </a:p>
            </p:txBody>
          </p:sp>
          <p:sp>
            <p:nvSpPr>
              <p:cNvPr id="12" name="Puolivapaa piirto 11">
                <a:extLst>
                  <a:ext uri="{FF2B5EF4-FFF2-40B4-BE49-F238E27FC236}">
                    <a16:creationId xmlns:a16="http://schemas.microsoft.com/office/drawing/2014/main" id="{8283639D-F8AC-F031-CCD2-6AA9D6838DEA}"/>
                  </a:ext>
                </a:extLst>
              </p:cNvPr>
              <p:cNvSpPr/>
              <p:nvPr/>
            </p:nvSpPr>
            <p:spPr>
              <a:xfrm>
                <a:off x="10506822" y="10114251"/>
                <a:ext cx="183475" cy="182688"/>
              </a:xfrm>
              <a:custGeom>
                <a:avLst/>
                <a:gdLst>
                  <a:gd name="connsiteX0" fmla="*/ 180754 w 183475"/>
                  <a:gd name="connsiteY0" fmla="*/ 66387 h 182688"/>
                  <a:gd name="connsiteX1" fmla="*/ 179231 w 183475"/>
                  <a:gd name="connsiteY1" fmla="*/ 53820 h 182688"/>
                  <a:gd name="connsiteX2" fmla="*/ 70576 w 183475"/>
                  <a:gd name="connsiteY2" fmla="*/ 3681 h 182688"/>
                  <a:gd name="connsiteX3" fmla="*/ 66768 w 183475"/>
                  <a:gd name="connsiteY3" fmla="*/ 3047 h 182688"/>
                  <a:gd name="connsiteX4" fmla="*/ 53948 w 183475"/>
                  <a:gd name="connsiteY4" fmla="*/ 4190 h 182688"/>
                  <a:gd name="connsiteX5" fmla="*/ 3808 w 183475"/>
                  <a:gd name="connsiteY5" fmla="*/ 112845 h 182688"/>
                  <a:gd name="connsiteX6" fmla="*/ 3047 w 183475"/>
                  <a:gd name="connsiteY6" fmla="*/ 116653 h 182688"/>
                  <a:gd name="connsiteX7" fmla="*/ 4190 w 183475"/>
                  <a:gd name="connsiteY7" fmla="*/ 129473 h 182688"/>
                  <a:gd name="connsiteX8" fmla="*/ 112845 w 183475"/>
                  <a:gd name="connsiteY8" fmla="*/ 179612 h 182688"/>
                  <a:gd name="connsiteX9" fmla="*/ 117287 w 183475"/>
                  <a:gd name="connsiteY9" fmla="*/ 180120 h 182688"/>
                  <a:gd name="connsiteX10" fmla="*/ 129727 w 183475"/>
                  <a:gd name="connsiteY10" fmla="*/ 178470 h 182688"/>
                  <a:gd name="connsiteX11" fmla="*/ 179866 w 183475"/>
                  <a:gd name="connsiteY11" fmla="*/ 69814 h 182688"/>
                  <a:gd name="connsiteX12" fmla="*/ 180627 w 183475"/>
                  <a:gd name="connsiteY12" fmla="*/ 66387 h 182688"/>
                  <a:gd name="connsiteX13" fmla="*/ 118684 w 183475"/>
                  <a:gd name="connsiteY13" fmla="*/ 165015 h 182688"/>
                  <a:gd name="connsiteX14" fmla="*/ 18279 w 183475"/>
                  <a:gd name="connsiteY14" fmla="*/ 118683 h 182688"/>
                  <a:gd name="connsiteX15" fmla="*/ 64610 w 183475"/>
                  <a:gd name="connsiteY15" fmla="*/ 18279 h 182688"/>
                  <a:gd name="connsiteX16" fmla="*/ 165015 w 183475"/>
                  <a:gd name="connsiteY16" fmla="*/ 64610 h 182688"/>
                  <a:gd name="connsiteX17" fmla="*/ 118684 w 183475"/>
                  <a:gd name="connsiteY17" fmla="*/ 165015 h 182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3475" h="182688">
                    <a:moveTo>
                      <a:pt x="180754" y="66387"/>
                    </a:moveTo>
                    <a:cubicBezTo>
                      <a:pt x="184309" y="62960"/>
                      <a:pt x="184943" y="56486"/>
                      <a:pt x="179231" y="53820"/>
                    </a:cubicBezTo>
                    <a:cubicBezTo>
                      <a:pt x="81239" y="8378"/>
                      <a:pt x="98501" y="16629"/>
                      <a:pt x="70576" y="3681"/>
                    </a:cubicBezTo>
                    <a:cubicBezTo>
                      <a:pt x="69307" y="3047"/>
                      <a:pt x="68037" y="2920"/>
                      <a:pt x="66768" y="3047"/>
                    </a:cubicBezTo>
                    <a:cubicBezTo>
                      <a:pt x="63468" y="-761"/>
                      <a:pt x="56740" y="-1650"/>
                      <a:pt x="53948" y="4190"/>
                    </a:cubicBezTo>
                    <a:cubicBezTo>
                      <a:pt x="8505" y="102182"/>
                      <a:pt x="16756" y="84919"/>
                      <a:pt x="3808" y="112845"/>
                    </a:cubicBezTo>
                    <a:cubicBezTo>
                      <a:pt x="3174" y="114114"/>
                      <a:pt x="3047" y="115384"/>
                      <a:pt x="3047" y="116653"/>
                    </a:cubicBezTo>
                    <a:cubicBezTo>
                      <a:pt x="-761" y="119953"/>
                      <a:pt x="-1650" y="126680"/>
                      <a:pt x="4190" y="129473"/>
                    </a:cubicBezTo>
                    <a:cubicBezTo>
                      <a:pt x="102182" y="174916"/>
                      <a:pt x="84919" y="166665"/>
                      <a:pt x="112845" y="179612"/>
                    </a:cubicBezTo>
                    <a:cubicBezTo>
                      <a:pt x="114368" y="180374"/>
                      <a:pt x="115891" y="180374"/>
                      <a:pt x="117287" y="180120"/>
                    </a:cubicBezTo>
                    <a:cubicBezTo>
                      <a:pt x="120715" y="183547"/>
                      <a:pt x="127062" y="184055"/>
                      <a:pt x="129727" y="178470"/>
                    </a:cubicBezTo>
                    <a:cubicBezTo>
                      <a:pt x="175169" y="80477"/>
                      <a:pt x="166919" y="97740"/>
                      <a:pt x="179866" y="69814"/>
                    </a:cubicBezTo>
                    <a:cubicBezTo>
                      <a:pt x="180374" y="68672"/>
                      <a:pt x="180627" y="67530"/>
                      <a:pt x="180627" y="66387"/>
                    </a:cubicBezTo>
                    <a:close/>
                    <a:moveTo>
                      <a:pt x="118684" y="165015"/>
                    </a:moveTo>
                    <a:cubicBezTo>
                      <a:pt x="31607" y="124523"/>
                      <a:pt x="36812" y="127189"/>
                      <a:pt x="18279" y="118683"/>
                    </a:cubicBezTo>
                    <a:cubicBezTo>
                      <a:pt x="58771" y="31480"/>
                      <a:pt x="56105" y="36812"/>
                      <a:pt x="64610" y="18279"/>
                    </a:cubicBezTo>
                    <a:cubicBezTo>
                      <a:pt x="151687" y="58771"/>
                      <a:pt x="146483" y="56105"/>
                      <a:pt x="165015" y="64610"/>
                    </a:cubicBezTo>
                    <a:cubicBezTo>
                      <a:pt x="124396" y="152067"/>
                      <a:pt x="127569" y="145720"/>
                      <a:pt x="118684" y="165015"/>
                    </a:cubicBezTo>
                    <a:close/>
                  </a:path>
                </a:pathLst>
              </a:custGeom>
              <a:solidFill>
                <a:srgbClr val="92908E"/>
              </a:solidFill>
              <a:ln w="12690" cap="flat">
                <a:noFill/>
                <a:prstDash val="solid"/>
                <a:miter/>
              </a:ln>
            </p:spPr>
            <p:txBody>
              <a:bodyPr rtlCol="0" anchor="ctr"/>
              <a:lstStyle/>
              <a:p>
                <a:endParaRPr lang="fi-FI"/>
              </a:p>
            </p:txBody>
          </p:sp>
          <p:sp>
            <p:nvSpPr>
              <p:cNvPr id="13" name="Puolivapaa piirto 12">
                <a:extLst>
                  <a:ext uri="{FF2B5EF4-FFF2-40B4-BE49-F238E27FC236}">
                    <a16:creationId xmlns:a16="http://schemas.microsoft.com/office/drawing/2014/main" id="{7F32B25D-2836-17EB-73D7-56F703104A07}"/>
                  </a:ext>
                </a:extLst>
              </p:cNvPr>
              <p:cNvSpPr/>
              <p:nvPr/>
            </p:nvSpPr>
            <p:spPr>
              <a:xfrm>
                <a:off x="10407813" y="10337908"/>
                <a:ext cx="183475" cy="182688"/>
              </a:xfrm>
              <a:custGeom>
                <a:avLst/>
                <a:gdLst>
                  <a:gd name="connsiteX0" fmla="*/ 180754 w 183475"/>
                  <a:gd name="connsiteY0" fmla="*/ 66387 h 182688"/>
                  <a:gd name="connsiteX1" fmla="*/ 179231 w 183475"/>
                  <a:gd name="connsiteY1" fmla="*/ 53820 h 182688"/>
                  <a:gd name="connsiteX2" fmla="*/ 70576 w 183475"/>
                  <a:gd name="connsiteY2" fmla="*/ 3681 h 182688"/>
                  <a:gd name="connsiteX3" fmla="*/ 66768 w 183475"/>
                  <a:gd name="connsiteY3" fmla="*/ 3047 h 182688"/>
                  <a:gd name="connsiteX4" fmla="*/ 53948 w 183475"/>
                  <a:gd name="connsiteY4" fmla="*/ 4190 h 182688"/>
                  <a:gd name="connsiteX5" fmla="*/ 3808 w 183475"/>
                  <a:gd name="connsiteY5" fmla="*/ 112845 h 182688"/>
                  <a:gd name="connsiteX6" fmla="*/ 3047 w 183475"/>
                  <a:gd name="connsiteY6" fmla="*/ 116653 h 182688"/>
                  <a:gd name="connsiteX7" fmla="*/ 4190 w 183475"/>
                  <a:gd name="connsiteY7" fmla="*/ 129473 h 182688"/>
                  <a:gd name="connsiteX8" fmla="*/ 112845 w 183475"/>
                  <a:gd name="connsiteY8" fmla="*/ 179612 h 182688"/>
                  <a:gd name="connsiteX9" fmla="*/ 117287 w 183475"/>
                  <a:gd name="connsiteY9" fmla="*/ 180120 h 182688"/>
                  <a:gd name="connsiteX10" fmla="*/ 129727 w 183475"/>
                  <a:gd name="connsiteY10" fmla="*/ 178470 h 182688"/>
                  <a:gd name="connsiteX11" fmla="*/ 179866 w 183475"/>
                  <a:gd name="connsiteY11" fmla="*/ 69814 h 182688"/>
                  <a:gd name="connsiteX12" fmla="*/ 180627 w 183475"/>
                  <a:gd name="connsiteY12" fmla="*/ 66387 h 182688"/>
                  <a:gd name="connsiteX13" fmla="*/ 118811 w 183475"/>
                  <a:gd name="connsiteY13" fmla="*/ 165015 h 182688"/>
                  <a:gd name="connsiteX14" fmla="*/ 18406 w 183475"/>
                  <a:gd name="connsiteY14" fmla="*/ 118683 h 182688"/>
                  <a:gd name="connsiteX15" fmla="*/ 64737 w 183475"/>
                  <a:gd name="connsiteY15" fmla="*/ 18279 h 182688"/>
                  <a:gd name="connsiteX16" fmla="*/ 165142 w 183475"/>
                  <a:gd name="connsiteY16" fmla="*/ 64610 h 182688"/>
                  <a:gd name="connsiteX17" fmla="*/ 118811 w 183475"/>
                  <a:gd name="connsiteY17" fmla="*/ 165015 h 182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3475" h="182688">
                    <a:moveTo>
                      <a:pt x="180754" y="66387"/>
                    </a:moveTo>
                    <a:cubicBezTo>
                      <a:pt x="184309" y="62960"/>
                      <a:pt x="184943" y="56486"/>
                      <a:pt x="179231" y="53820"/>
                    </a:cubicBezTo>
                    <a:cubicBezTo>
                      <a:pt x="81239" y="8379"/>
                      <a:pt x="98501" y="16629"/>
                      <a:pt x="70576" y="3681"/>
                    </a:cubicBezTo>
                    <a:cubicBezTo>
                      <a:pt x="69307" y="3047"/>
                      <a:pt x="68037" y="2920"/>
                      <a:pt x="66768" y="3047"/>
                    </a:cubicBezTo>
                    <a:cubicBezTo>
                      <a:pt x="63468" y="-761"/>
                      <a:pt x="56740" y="-1650"/>
                      <a:pt x="53948" y="4190"/>
                    </a:cubicBezTo>
                    <a:cubicBezTo>
                      <a:pt x="8505" y="102182"/>
                      <a:pt x="16756" y="84919"/>
                      <a:pt x="3808" y="112845"/>
                    </a:cubicBezTo>
                    <a:cubicBezTo>
                      <a:pt x="3174" y="114114"/>
                      <a:pt x="3047" y="115384"/>
                      <a:pt x="3047" y="116653"/>
                    </a:cubicBezTo>
                    <a:cubicBezTo>
                      <a:pt x="-761" y="119953"/>
                      <a:pt x="-1650" y="126680"/>
                      <a:pt x="4190" y="129473"/>
                    </a:cubicBezTo>
                    <a:cubicBezTo>
                      <a:pt x="102182" y="174916"/>
                      <a:pt x="84919" y="166665"/>
                      <a:pt x="112845" y="179612"/>
                    </a:cubicBezTo>
                    <a:cubicBezTo>
                      <a:pt x="114368" y="180374"/>
                      <a:pt x="115891" y="180374"/>
                      <a:pt x="117287" y="180120"/>
                    </a:cubicBezTo>
                    <a:cubicBezTo>
                      <a:pt x="120715" y="183547"/>
                      <a:pt x="127062" y="184055"/>
                      <a:pt x="129727" y="178470"/>
                    </a:cubicBezTo>
                    <a:cubicBezTo>
                      <a:pt x="175169" y="80477"/>
                      <a:pt x="166919" y="97740"/>
                      <a:pt x="179866" y="69814"/>
                    </a:cubicBezTo>
                    <a:cubicBezTo>
                      <a:pt x="180374" y="68672"/>
                      <a:pt x="180627" y="67530"/>
                      <a:pt x="180627" y="66387"/>
                    </a:cubicBezTo>
                    <a:close/>
                    <a:moveTo>
                      <a:pt x="118811" y="165015"/>
                    </a:moveTo>
                    <a:cubicBezTo>
                      <a:pt x="31734" y="124523"/>
                      <a:pt x="36938" y="127189"/>
                      <a:pt x="18406" y="118683"/>
                    </a:cubicBezTo>
                    <a:cubicBezTo>
                      <a:pt x="58898" y="31480"/>
                      <a:pt x="56232" y="36812"/>
                      <a:pt x="64737" y="18279"/>
                    </a:cubicBezTo>
                    <a:cubicBezTo>
                      <a:pt x="151814" y="58771"/>
                      <a:pt x="146609" y="56105"/>
                      <a:pt x="165142" y="64610"/>
                    </a:cubicBezTo>
                    <a:cubicBezTo>
                      <a:pt x="124523" y="152067"/>
                      <a:pt x="127696" y="145720"/>
                      <a:pt x="118811" y="165015"/>
                    </a:cubicBezTo>
                    <a:close/>
                  </a:path>
                </a:pathLst>
              </a:custGeom>
              <a:solidFill>
                <a:srgbClr val="92908E"/>
              </a:solidFill>
              <a:ln w="12690" cap="flat">
                <a:noFill/>
                <a:prstDash val="solid"/>
                <a:miter/>
              </a:ln>
            </p:spPr>
            <p:txBody>
              <a:bodyPr rtlCol="0" anchor="ctr"/>
              <a:lstStyle/>
              <a:p>
                <a:endParaRPr lang="fi-FI"/>
              </a:p>
            </p:txBody>
          </p:sp>
          <p:sp>
            <p:nvSpPr>
              <p:cNvPr id="14" name="Puolivapaa piirto 13">
                <a:extLst>
                  <a:ext uri="{FF2B5EF4-FFF2-40B4-BE49-F238E27FC236}">
                    <a16:creationId xmlns:a16="http://schemas.microsoft.com/office/drawing/2014/main" id="{5148C44C-C643-55D0-1FA3-0C2C91630102}"/>
                  </a:ext>
                </a:extLst>
              </p:cNvPr>
              <p:cNvSpPr/>
              <p:nvPr/>
            </p:nvSpPr>
            <p:spPr>
              <a:xfrm>
                <a:off x="10369297" y="10593207"/>
                <a:ext cx="455424" cy="211276"/>
              </a:xfrm>
              <a:custGeom>
                <a:avLst/>
                <a:gdLst>
                  <a:gd name="connsiteX0" fmla="*/ 4372 w 455424"/>
                  <a:gd name="connsiteY0" fmla="*/ 14818 h 211276"/>
                  <a:gd name="connsiteX1" fmla="*/ 346712 w 455424"/>
                  <a:gd name="connsiteY1" fmla="*/ 167138 h 211276"/>
                  <a:gd name="connsiteX2" fmla="*/ 444198 w 455424"/>
                  <a:gd name="connsiteY2" fmla="*/ 210549 h 211276"/>
                  <a:gd name="connsiteX3" fmla="*/ 451052 w 455424"/>
                  <a:gd name="connsiteY3" fmla="*/ 196460 h 211276"/>
                  <a:gd name="connsiteX4" fmla="*/ 108711 w 455424"/>
                  <a:gd name="connsiteY4" fmla="*/ 44139 h 211276"/>
                  <a:gd name="connsiteX5" fmla="*/ 11226 w 455424"/>
                  <a:gd name="connsiteY5" fmla="*/ 727 h 211276"/>
                  <a:gd name="connsiteX6" fmla="*/ 4372 w 455424"/>
                  <a:gd name="connsiteY6" fmla="*/ 14818 h 211276"/>
                  <a:gd name="connsiteX7" fmla="*/ 4372 w 455424"/>
                  <a:gd name="connsiteY7" fmla="*/ 14818 h 2112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5424" h="211276">
                    <a:moveTo>
                      <a:pt x="4372" y="14818"/>
                    </a:moveTo>
                    <a:cubicBezTo>
                      <a:pt x="118485" y="65591"/>
                      <a:pt x="232599" y="116365"/>
                      <a:pt x="346712" y="167138"/>
                    </a:cubicBezTo>
                    <a:cubicBezTo>
                      <a:pt x="379208" y="181608"/>
                      <a:pt x="411703" y="196079"/>
                      <a:pt x="444198" y="210549"/>
                    </a:cubicBezTo>
                    <a:cubicBezTo>
                      <a:pt x="453337" y="214611"/>
                      <a:pt x="460318" y="200522"/>
                      <a:pt x="451052" y="196460"/>
                    </a:cubicBezTo>
                    <a:cubicBezTo>
                      <a:pt x="336939" y="145686"/>
                      <a:pt x="222825" y="94913"/>
                      <a:pt x="108711" y="44139"/>
                    </a:cubicBezTo>
                    <a:cubicBezTo>
                      <a:pt x="76216" y="29669"/>
                      <a:pt x="43721" y="15198"/>
                      <a:pt x="11226" y="727"/>
                    </a:cubicBezTo>
                    <a:cubicBezTo>
                      <a:pt x="2087" y="-3335"/>
                      <a:pt x="-4894" y="10756"/>
                      <a:pt x="4372" y="14818"/>
                    </a:cubicBezTo>
                    <a:lnTo>
                      <a:pt x="4372" y="14818"/>
                    </a:lnTo>
                    <a:close/>
                  </a:path>
                </a:pathLst>
              </a:custGeom>
              <a:solidFill>
                <a:srgbClr val="92908E"/>
              </a:solidFill>
              <a:ln w="12690" cap="flat">
                <a:noFill/>
                <a:prstDash val="solid"/>
                <a:miter/>
              </a:ln>
            </p:spPr>
            <p:txBody>
              <a:bodyPr rtlCol="0" anchor="ctr"/>
              <a:lstStyle/>
              <a:p>
                <a:endParaRPr lang="fi-FI"/>
              </a:p>
            </p:txBody>
          </p:sp>
          <p:sp>
            <p:nvSpPr>
              <p:cNvPr id="15" name="Puolivapaa piirto 14">
                <a:extLst>
                  <a:ext uri="{FF2B5EF4-FFF2-40B4-BE49-F238E27FC236}">
                    <a16:creationId xmlns:a16="http://schemas.microsoft.com/office/drawing/2014/main" id="{1D7F843B-AAFC-B4AA-69BA-BD8B4DF7F2A1}"/>
                  </a:ext>
                </a:extLst>
              </p:cNvPr>
              <p:cNvSpPr/>
              <p:nvPr/>
            </p:nvSpPr>
            <p:spPr>
              <a:xfrm>
                <a:off x="10583307" y="10490137"/>
                <a:ext cx="268578" cy="125596"/>
              </a:xfrm>
              <a:custGeom>
                <a:avLst/>
                <a:gdLst>
                  <a:gd name="connsiteX0" fmla="*/ 4372 w 268578"/>
                  <a:gd name="connsiteY0" fmla="*/ 14818 h 125596"/>
                  <a:gd name="connsiteX1" fmla="*/ 172941 w 268578"/>
                  <a:gd name="connsiteY1" fmla="*/ 87296 h 125596"/>
                  <a:gd name="connsiteX2" fmla="*/ 257351 w 268578"/>
                  <a:gd name="connsiteY2" fmla="*/ 124869 h 125596"/>
                  <a:gd name="connsiteX3" fmla="*/ 264206 w 268578"/>
                  <a:gd name="connsiteY3" fmla="*/ 110780 h 125596"/>
                  <a:gd name="connsiteX4" fmla="*/ 95637 w 268578"/>
                  <a:gd name="connsiteY4" fmla="*/ 38300 h 125596"/>
                  <a:gd name="connsiteX5" fmla="*/ 11227 w 268578"/>
                  <a:gd name="connsiteY5" fmla="*/ 727 h 125596"/>
                  <a:gd name="connsiteX6" fmla="*/ 4372 w 268578"/>
                  <a:gd name="connsiteY6" fmla="*/ 14818 h 125596"/>
                  <a:gd name="connsiteX7" fmla="*/ 4372 w 268578"/>
                  <a:gd name="connsiteY7" fmla="*/ 14818 h 125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8578" h="125596">
                    <a:moveTo>
                      <a:pt x="4372" y="14818"/>
                    </a:moveTo>
                    <a:cubicBezTo>
                      <a:pt x="103000" y="58736"/>
                      <a:pt x="74313" y="43378"/>
                      <a:pt x="172941" y="87296"/>
                    </a:cubicBezTo>
                    <a:cubicBezTo>
                      <a:pt x="201119" y="99863"/>
                      <a:pt x="229172" y="112303"/>
                      <a:pt x="257351" y="124869"/>
                    </a:cubicBezTo>
                    <a:cubicBezTo>
                      <a:pt x="266491" y="128931"/>
                      <a:pt x="273472" y="114841"/>
                      <a:pt x="264206" y="110780"/>
                    </a:cubicBezTo>
                    <a:cubicBezTo>
                      <a:pt x="165578" y="66860"/>
                      <a:pt x="194265" y="82220"/>
                      <a:pt x="95637" y="38300"/>
                    </a:cubicBezTo>
                    <a:cubicBezTo>
                      <a:pt x="67459" y="25734"/>
                      <a:pt x="39406" y="13294"/>
                      <a:pt x="11227" y="727"/>
                    </a:cubicBezTo>
                    <a:cubicBezTo>
                      <a:pt x="2087" y="-3335"/>
                      <a:pt x="-4894" y="10756"/>
                      <a:pt x="4372" y="14818"/>
                    </a:cubicBezTo>
                    <a:lnTo>
                      <a:pt x="4372" y="14818"/>
                    </a:lnTo>
                    <a:close/>
                  </a:path>
                </a:pathLst>
              </a:custGeom>
              <a:solidFill>
                <a:srgbClr val="92908E"/>
              </a:solidFill>
              <a:ln w="12690" cap="flat">
                <a:noFill/>
                <a:prstDash val="solid"/>
                <a:miter/>
              </a:ln>
            </p:spPr>
            <p:txBody>
              <a:bodyPr rtlCol="0" anchor="ctr"/>
              <a:lstStyle/>
              <a:p>
                <a:endParaRPr lang="fi-FI"/>
              </a:p>
            </p:txBody>
          </p:sp>
          <p:sp>
            <p:nvSpPr>
              <p:cNvPr id="16" name="Puolivapaa piirto 15">
                <a:extLst>
                  <a:ext uri="{FF2B5EF4-FFF2-40B4-BE49-F238E27FC236}">
                    <a16:creationId xmlns:a16="http://schemas.microsoft.com/office/drawing/2014/main" id="{224FEF5D-D302-8AB8-2600-B60209A043E5}"/>
                  </a:ext>
                </a:extLst>
              </p:cNvPr>
              <p:cNvSpPr/>
              <p:nvPr/>
            </p:nvSpPr>
            <p:spPr>
              <a:xfrm>
                <a:off x="10690312" y="10302909"/>
                <a:ext cx="268578" cy="125596"/>
              </a:xfrm>
              <a:custGeom>
                <a:avLst/>
                <a:gdLst>
                  <a:gd name="connsiteX0" fmla="*/ 4372 w 268578"/>
                  <a:gd name="connsiteY0" fmla="*/ 14818 h 125596"/>
                  <a:gd name="connsiteX1" fmla="*/ 172941 w 268578"/>
                  <a:gd name="connsiteY1" fmla="*/ 87296 h 125596"/>
                  <a:gd name="connsiteX2" fmla="*/ 257351 w 268578"/>
                  <a:gd name="connsiteY2" fmla="*/ 124869 h 125596"/>
                  <a:gd name="connsiteX3" fmla="*/ 264206 w 268578"/>
                  <a:gd name="connsiteY3" fmla="*/ 110780 h 125596"/>
                  <a:gd name="connsiteX4" fmla="*/ 95637 w 268578"/>
                  <a:gd name="connsiteY4" fmla="*/ 38300 h 125596"/>
                  <a:gd name="connsiteX5" fmla="*/ 11227 w 268578"/>
                  <a:gd name="connsiteY5" fmla="*/ 727 h 125596"/>
                  <a:gd name="connsiteX6" fmla="*/ 4372 w 268578"/>
                  <a:gd name="connsiteY6" fmla="*/ 14818 h 125596"/>
                  <a:gd name="connsiteX7" fmla="*/ 4372 w 268578"/>
                  <a:gd name="connsiteY7" fmla="*/ 14818 h 125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8578" h="125596">
                    <a:moveTo>
                      <a:pt x="4372" y="14818"/>
                    </a:moveTo>
                    <a:cubicBezTo>
                      <a:pt x="103000" y="58736"/>
                      <a:pt x="74313" y="43378"/>
                      <a:pt x="172941" y="87296"/>
                    </a:cubicBezTo>
                    <a:cubicBezTo>
                      <a:pt x="201119" y="99863"/>
                      <a:pt x="229172" y="112303"/>
                      <a:pt x="257351" y="124869"/>
                    </a:cubicBezTo>
                    <a:cubicBezTo>
                      <a:pt x="266491" y="128931"/>
                      <a:pt x="273472" y="114841"/>
                      <a:pt x="264206" y="110780"/>
                    </a:cubicBezTo>
                    <a:cubicBezTo>
                      <a:pt x="165578" y="66860"/>
                      <a:pt x="194265" y="82220"/>
                      <a:pt x="95637" y="38300"/>
                    </a:cubicBezTo>
                    <a:cubicBezTo>
                      <a:pt x="67459" y="25734"/>
                      <a:pt x="39406" y="13294"/>
                      <a:pt x="11227" y="727"/>
                    </a:cubicBezTo>
                    <a:cubicBezTo>
                      <a:pt x="2087" y="-3335"/>
                      <a:pt x="-4894" y="10756"/>
                      <a:pt x="4372" y="14818"/>
                    </a:cubicBezTo>
                    <a:lnTo>
                      <a:pt x="4372" y="14818"/>
                    </a:lnTo>
                    <a:close/>
                  </a:path>
                </a:pathLst>
              </a:custGeom>
              <a:solidFill>
                <a:srgbClr val="92908E"/>
              </a:solidFill>
              <a:ln w="12690" cap="flat">
                <a:noFill/>
                <a:prstDash val="solid"/>
                <a:miter/>
              </a:ln>
            </p:spPr>
            <p:txBody>
              <a:bodyPr rtlCol="0" anchor="ctr"/>
              <a:lstStyle/>
              <a:p>
                <a:endParaRPr lang="fi-FI"/>
              </a:p>
            </p:txBody>
          </p:sp>
          <p:sp>
            <p:nvSpPr>
              <p:cNvPr id="17" name="Puolivapaa piirto 16">
                <a:extLst>
                  <a:ext uri="{FF2B5EF4-FFF2-40B4-BE49-F238E27FC236}">
                    <a16:creationId xmlns:a16="http://schemas.microsoft.com/office/drawing/2014/main" id="{A98AC233-3704-1145-E674-35F657E1E226}"/>
                  </a:ext>
                </a:extLst>
              </p:cNvPr>
              <p:cNvSpPr/>
              <p:nvPr/>
            </p:nvSpPr>
            <p:spPr>
              <a:xfrm>
                <a:off x="10821054" y="10000426"/>
                <a:ext cx="268577" cy="125595"/>
              </a:xfrm>
              <a:custGeom>
                <a:avLst/>
                <a:gdLst>
                  <a:gd name="connsiteX0" fmla="*/ 4373 w 268577"/>
                  <a:gd name="connsiteY0" fmla="*/ 14817 h 125595"/>
                  <a:gd name="connsiteX1" fmla="*/ 172940 w 268577"/>
                  <a:gd name="connsiteY1" fmla="*/ 87296 h 125595"/>
                  <a:gd name="connsiteX2" fmla="*/ 257352 w 268577"/>
                  <a:gd name="connsiteY2" fmla="*/ 124868 h 125595"/>
                  <a:gd name="connsiteX3" fmla="*/ 264206 w 268577"/>
                  <a:gd name="connsiteY3" fmla="*/ 110779 h 125595"/>
                  <a:gd name="connsiteX4" fmla="*/ 95638 w 268577"/>
                  <a:gd name="connsiteY4" fmla="*/ 38299 h 125595"/>
                  <a:gd name="connsiteX5" fmla="*/ 11227 w 268577"/>
                  <a:gd name="connsiteY5" fmla="*/ 727 h 125595"/>
                  <a:gd name="connsiteX6" fmla="*/ 4373 w 268577"/>
                  <a:gd name="connsiteY6" fmla="*/ 14817 h 125595"/>
                  <a:gd name="connsiteX7" fmla="*/ 4373 w 268577"/>
                  <a:gd name="connsiteY7" fmla="*/ 14817 h 125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8577" h="125595">
                    <a:moveTo>
                      <a:pt x="4373" y="14817"/>
                    </a:moveTo>
                    <a:cubicBezTo>
                      <a:pt x="103000" y="58736"/>
                      <a:pt x="74312" y="43377"/>
                      <a:pt x="172940" y="87296"/>
                    </a:cubicBezTo>
                    <a:cubicBezTo>
                      <a:pt x="201120" y="99863"/>
                      <a:pt x="229172" y="112302"/>
                      <a:pt x="257352" y="124868"/>
                    </a:cubicBezTo>
                    <a:cubicBezTo>
                      <a:pt x="266491" y="128930"/>
                      <a:pt x="273472" y="114841"/>
                      <a:pt x="264206" y="110779"/>
                    </a:cubicBezTo>
                    <a:cubicBezTo>
                      <a:pt x="165578" y="66860"/>
                      <a:pt x="194265" y="82219"/>
                      <a:pt x="95638" y="38299"/>
                    </a:cubicBezTo>
                    <a:cubicBezTo>
                      <a:pt x="67458" y="25733"/>
                      <a:pt x="39406" y="13294"/>
                      <a:pt x="11227" y="727"/>
                    </a:cubicBezTo>
                    <a:cubicBezTo>
                      <a:pt x="2087" y="-3334"/>
                      <a:pt x="-4894" y="10755"/>
                      <a:pt x="4373" y="14817"/>
                    </a:cubicBezTo>
                    <a:lnTo>
                      <a:pt x="4373" y="14817"/>
                    </a:lnTo>
                    <a:close/>
                  </a:path>
                </a:pathLst>
              </a:custGeom>
              <a:solidFill>
                <a:srgbClr val="92908E"/>
              </a:solidFill>
              <a:ln w="12690" cap="flat">
                <a:noFill/>
                <a:prstDash val="solid"/>
                <a:miter/>
              </a:ln>
            </p:spPr>
            <p:txBody>
              <a:bodyPr rtlCol="0" anchor="ctr"/>
              <a:lstStyle/>
              <a:p>
                <a:endParaRPr lang="fi-FI"/>
              </a:p>
            </p:txBody>
          </p:sp>
          <p:sp>
            <p:nvSpPr>
              <p:cNvPr id="18" name="Puolivapaa piirto 17">
                <a:extLst>
                  <a:ext uri="{FF2B5EF4-FFF2-40B4-BE49-F238E27FC236}">
                    <a16:creationId xmlns:a16="http://schemas.microsoft.com/office/drawing/2014/main" id="{EA77A96B-569F-E873-3F9B-7B262DA61207}"/>
                  </a:ext>
                </a:extLst>
              </p:cNvPr>
              <p:cNvSpPr/>
              <p:nvPr/>
            </p:nvSpPr>
            <p:spPr>
              <a:xfrm>
                <a:off x="10801887" y="10046884"/>
                <a:ext cx="268578" cy="125596"/>
              </a:xfrm>
              <a:custGeom>
                <a:avLst/>
                <a:gdLst>
                  <a:gd name="connsiteX0" fmla="*/ 4372 w 268578"/>
                  <a:gd name="connsiteY0" fmla="*/ 14817 h 125596"/>
                  <a:gd name="connsiteX1" fmla="*/ 172940 w 268578"/>
                  <a:gd name="connsiteY1" fmla="*/ 87296 h 125596"/>
                  <a:gd name="connsiteX2" fmla="*/ 257351 w 268578"/>
                  <a:gd name="connsiteY2" fmla="*/ 124869 h 125596"/>
                  <a:gd name="connsiteX3" fmla="*/ 264206 w 268578"/>
                  <a:gd name="connsiteY3" fmla="*/ 110779 h 125596"/>
                  <a:gd name="connsiteX4" fmla="*/ 95638 w 268578"/>
                  <a:gd name="connsiteY4" fmla="*/ 38300 h 125596"/>
                  <a:gd name="connsiteX5" fmla="*/ 11227 w 268578"/>
                  <a:gd name="connsiteY5" fmla="*/ 727 h 125596"/>
                  <a:gd name="connsiteX6" fmla="*/ 4372 w 268578"/>
                  <a:gd name="connsiteY6" fmla="*/ 14817 h 125596"/>
                  <a:gd name="connsiteX7" fmla="*/ 4372 w 268578"/>
                  <a:gd name="connsiteY7" fmla="*/ 14817 h 125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8578" h="125596">
                    <a:moveTo>
                      <a:pt x="4372" y="14817"/>
                    </a:moveTo>
                    <a:cubicBezTo>
                      <a:pt x="102999" y="58736"/>
                      <a:pt x="74313" y="43377"/>
                      <a:pt x="172940" y="87296"/>
                    </a:cubicBezTo>
                    <a:cubicBezTo>
                      <a:pt x="201120" y="99863"/>
                      <a:pt x="229172" y="112302"/>
                      <a:pt x="257351" y="124869"/>
                    </a:cubicBezTo>
                    <a:cubicBezTo>
                      <a:pt x="266490" y="128930"/>
                      <a:pt x="273472" y="114841"/>
                      <a:pt x="264206" y="110779"/>
                    </a:cubicBezTo>
                    <a:cubicBezTo>
                      <a:pt x="165579" y="66860"/>
                      <a:pt x="194265" y="82219"/>
                      <a:pt x="95638" y="38300"/>
                    </a:cubicBezTo>
                    <a:cubicBezTo>
                      <a:pt x="67458" y="25733"/>
                      <a:pt x="39406" y="13294"/>
                      <a:pt x="11227" y="727"/>
                    </a:cubicBezTo>
                    <a:cubicBezTo>
                      <a:pt x="2088" y="-3334"/>
                      <a:pt x="-4894" y="10755"/>
                      <a:pt x="4372" y="14817"/>
                    </a:cubicBezTo>
                    <a:lnTo>
                      <a:pt x="4372" y="14817"/>
                    </a:lnTo>
                    <a:close/>
                  </a:path>
                </a:pathLst>
              </a:custGeom>
              <a:solidFill>
                <a:srgbClr val="92908E"/>
              </a:solidFill>
              <a:ln w="12690" cap="flat">
                <a:noFill/>
                <a:prstDash val="solid"/>
                <a:miter/>
              </a:ln>
            </p:spPr>
            <p:txBody>
              <a:bodyPr rtlCol="0" anchor="ctr"/>
              <a:lstStyle/>
              <a:p>
                <a:endParaRPr lang="fi-FI"/>
              </a:p>
            </p:txBody>
          </p:sp>
          <p:sp>
            <p:nvSpPr>
              <p:cNvPr id="19" name="Puolivapaa piirto 18">
                <a:extLst>
                  <a:ext uri="{FF2B5EF4-FFF2-40B4-BE49-F238E27FC236}">
                    <a16:creationId xmlns:a16="http://schemas.microsoft.com/office/drawing/2014/main" id="{EBE01847-ED62-5485-AE18-44FE74B5EB94}"/>
                  </a:ext>
                </a:extLst>
              </p:cNvPr>
              <p:cNvSpPr/>
              <p:nvPr/>
            </p:nvSpPr>
            <p:spPr>
              <a:xfrm>
                <a:off x="10606917" y="10434032"/>
                <a:ext cx="328110" cy="151998"/>
              </a:xfrm>
              <a:custGeom>
                <a:avLst/>
                <a:gdLst>
                  <a:gd name="connsiteX0" fmla="*/ 4499 w 328110"/>
                  <a:gd name="connsiteY0" fmla="*/ 14817 h 151998"/>
                  <a:gd name="connsiteX1" fmla="*/ 219398 w 328110"/>
                  <a:gd name="connsiteY1" fmla="*/ 107860 h 151998"/>
                  <a:gd name="connsiteX2" fmla="*/ 316884 w 328110"/>
                  <a:gd name="connsiteY2" fmla="*/ 151271 h 151998"/>
                  <a:gd name="connsiteX3" fmla="*/ 323738 w 328110"/>
                  <a:gd name="connsiteY3" fmla="*/ 137181 h 151998"/>
                  <a:gd name="connsiteX4" fmla="*/ 108712 w 328110"/>
                  <a:gd name="connsiteY4" fmla="*/ 44139 h 151998"/>
                  <a:gd name="connsiteX5" fmla="*/ 11227 w 328110"/>
                  <a:gd name="connsiteY5" fmla="*/ 727 h 151998"/>
                  <a:gd name="connsiteX6" fmla="*/ 4372 w 328110"/>
                  <a:gd name="connsiteY6" fmla="*/ 14817 h 151998"/>
                  <a:gd name="connsiteX7" fmla="*/ 4372 w 328110"/>
                  <a:gd name="connsiteY7" fmla="*/ 14817 h 151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8110" h="151998">
                    <a:moveTo>
                      <a:pt x="4499" y="14817"/>
                    </a:moveTo>
                    <a:cubicBezTo>
                      <a:pt x="118612" y="65591"/>
                      <a:pt x="105285" y="57086"/>
                      <a:pt x="219398" y="107860"/>
                    </a:cubicBezTo>
                    <a:cubicBezTo>
                      <a:pt x="251893" y="122330"/>
                      <a:pt x="284389" y="136800"/>
                      <a:pt x="316884" y="151271"/>
                    </a:cubicBezTo>
                    <a:cubicBezTo>
                      <a:pt x="326023" y="155333"/>
                      <a:pt x="333004" y="141243"/>
                      <a:pt x="323738" y="137181"/>
                    </a:cubicBezTo>
                    <a:cubicBezTo>
                      <a:pt x="209625" y="86408"/>
                      <a:pt x="222953" y="94912"/>
                      <a:pt x="108712" y="44139"/>
                    </a:cubicBezTo>
                    <a:cubicBezTo>
                      <a:pt x="76217" y="29669"/>
                      <a:pt x="43722" y="15198"/>
                      <a:pt x="11227" y="727"/>
                    </a:cubicBezTo>
                    <a:cubicBezTo>
                      <a:pt x="2087" y="-3334"/>
                      <a:pt x="-4894" y="10755"/>
                      <a:pt x="4372" y="14817"/>
                    </a:cubicBezTo>
                    <a:lnTo>
                      <a:pt x="4372" y="14817"/>
                    </a:lnTo>
                    <a:close/>
                  </a:path>
                </a:pathLst>
              </a:custGeom>
              <a:solidFill>
                <a:srgbClr val="92908E"/>
              </a:solidFill>
              <a:ln w="12690" cap="flat">
                <a:noFill/>
                <a:prstDash val="solid"/>
                <a:miter/>
              </a:ln>
            </p:spPr>
            <p:txBody>
              <a:bodyPr rtlCol="0" anchor="ctr"/>
              <a:lstStyle/>
              <a:p>
                <a:endParaRPr lang="fi-FI"/>
              </a:p>
            </p:txBody>
          </p:sp>
          <p:sp>
            <p:nvSpPr>
              <p:cNvPr id="20" name="Puolivapaa piirto 19">
                <a:extLst>
                  <a:ext uri="{FF2B5EF4-FFF2-40B4-BE49-F238E27FC236}">
                    <a16:creationId xmlns:a16="http://schemas.microsoft.com/office/drawing/2014/main" id="{A6DFB111-6489-5ADD-4984-B4075F066398}"/>
                  </a:ext>
                </a:extLst>
              </p:cNvPr>
              <p:cNvSpPr/>
              <p:nvPr/>
            </p:nvSpPr>
            <p:spPr>
              <a:xfrm>
                <a:off x="10718745" y="10223322"/>
                <a:ext cx="328109" cy="151998"/>
              </a:xfrm>
              <a:custGeom>
                <a:avLst/>
                <a:gdLst>
                  <a:gd name="connsiteX0" fmla="*/ 4499 w 328109"/>
                  <a:gd name="connsiteY0" fmla="*/ 14817 h 151998"/>
                  <a:gd name="connsiteX1" fmla="*/ 219398 w 328109"/>
                  <a:gd name="connsiteY1" fmla="*/ 107860 h 151998"/>
                  <a:gd name="connsiteX2" fmla="*/ 316884 w 328109"/>
                  <a:gd name="connsiteY2" fmla="*/ 151271 h 151998"/>
                  <a:gd name="connsiteX3" fmla="*/ 323738 w 328109"/>
                  <a:gd name="connsiteY3" fmla="*/ 137181 h 151998"/>
                  <a:gd name="connsiteX4" fmla="*/ 108712 w 328109"/>
                  <a:gd name="connsiteY4" fmla="*/ 44139 h 151998"/>
                  <a:gd name="connsiteX5" fmla="*/ 11227 w 328109"/>
                  <a:gd name="connsiteY5" fmla="*/ 727 h 151998"/>
                  <a:gd name="connsiteX6" fmla="*/ 4373 w 328109"/>
                  <a:gd name="connsiteY6" fmla="*/ 14817 h 151998"/>
                  <a:gd name="connsiteX7" fmla="*/ 4373 w 328109"/>
                  <a:gd name="connsiteY7" fmla="*/ 14817 h 151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8109" h="151998">
                    <a:moveTo>
                      <a:pt x="4499" y="14817"/>
                    </a:moveTo>
                    <a:cubicBezTo>
                      <a:pt x="118613" y="65591"/>
                      <a:pt x="105284" y="57086"/>
                      <a:pt x="219398" y="107860"/>
                    </a:cubicBezTo>
                    <a:cubicBezTo>
                      <a:pt x="251894" y="122330"/>
                      <a:pt x="284389" y="136800"/>
                      <a:pt x="316884" y="151271"/>
                    </a:cubicBezTo>
                    <a:cubicBezTo>
                      <a:pt x="326023" y="155333"/>
                      <a:pt x="333004" y="141243"/>
                      <a:pt x="323738" y="137181"/>
                    </a:cubicBezTo>
                    <a:cubicBezTo>
                      <a:pt x="209624" y="86408"/>
                      <a:pt x="222952" y="94912"/>
                      <a:pt x="108712" y="44139"/>
                    </a:cubicBezTo>
                    <a:cubicBezTo>
                      <a:pt x="76217" y="29668"/>
                      <a:pt x="43722" y="15197"/>
                      <a:pt x="11227" y="727"/>
                    </a:cubicBezTo>
                    <a:cubicBezTo>
                      <a:pt x="2087" y="-3334"/>
                      <a:pt x="-4894" y="10755"/>
                      <a:pt x="4373" y="14817"/>
                    </a:cubicBezTo>
                    <a:lnTo>
                      <a:pt x="4373" y="14817"/>
                    </a:lnTo>
                    <a:close/>
                  </a:path>
                </a:pathLst>
              </a:custGeom>
              <a:solidFill>
                <a:srgbClr val="92908E"/>
              </a:solidFill>
              <a:ln w="12690" cap="flat">
                <a:noFill/>
                <a:prstDash val="solid"/>
                <a:miter/>
              </a:ln>
            </p:spPr>
            <p:txBody>
              <a:bodyPr rtlCol="0" anchor="ctr"/>
              <a:lstStyle/>
              <a:p>
                <a:endParaRPr lang="fi-FI"/>
              </a:p>
            </p:txBody>
          </p:sp>
          <p:sp>
            <p:nvSpPr>
              <p:cNvPr id="23" name="Puolivapaa piirto 22">
                <a:extLst>
                  <a:ext uri="{FF2B5EF4-FFF2-40B4-BE49-F238E27FC236}">
                    <a16:creationId xmlns:a16="http://schemas.microsoft.com/office/drawing/2014/main" id="{C73C631F-A0EB-32AA-27CD-A7CFDAC1775B}"/>
                  </a:ext>
                </a:extLst>
              </p:cNvPr>
              <p:cNvSpPr/>
              <p:nvPr/>
            </p:nvSpPr>
            <p:spPr>
              <a:xfrm>
                <a:off x="10702752" y="10265083"/>
                <a:ext cx="328109" cy="151998"/>
              </a:xfrm>
              <a:custGeom>
                <a:avLst/>
                <a:gdLst>
                  <a:gd name="connsiteX0" fmla="*/ 4499 w 328109"/>
                  <a:gd name="connsiteY0" fmla="*/ 14817 h 151998"/>
                  <a:gd name="connsiteX1" fmla="*/ 219398 w 328109"/>
                  <a:gd name="connsiteY1" fmla="*/ 107860 h 151998"/>
                  <a:gd name="connsiteX2" fmla="*/ 316883 w 328109"/>
                  <a:gd name="connsiteY2" fmla="*/ 151271 h 151998"/>
                  <a:gd name="connsiteX3" fmla="*/ 323738 w 328109"/>
                  <a:gd name="connsiteY3" fmla="*/ 137181 h 151998"/>
                  <a:gd name="connsiteX4" fmla="*/ 108712 w 328109"/>
                  <a:gd name="connsiteY4" fmla="*/ 44139 h 151998"/>
                  <a:gd name="connsiteX5" fmla="*/ 11227 w 328109"/>
                  <a:gd name="connsiteY5" fmla="*/ 727 h 151998"/>
                  <a:gd name="connsiteX6" fmla="*/ 4372 w 328109"/>
                  <a:gd name="connsiteY6" fmla="*/ 14817 h 151998"/>
                  <a:gd name="connsiteX7" fmla="*/ 4372 w 328109"/>
                  <a:gd name="connsiteY7" fmla="*/ 14817 h 151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8109" h="151998">
                    <a:moveTo>
                      <a:pt x="4499" y="14817"/>
                    </a:moveTo>
                    <a:cubicBezTo>
                      <a:pt x="118613" y="65591"/>
                      <a:pt x="105284" y="57086"/>
                      <a:pt x="219398" y="107860"/>
                    </a:cubicBezTo>
                    <a:cubicBezTo>
                      <a:pt x="251893" y="122330"/>
                      <a:pt x="284388" y="136800"/>
                      <a:pt x="316883" y="151271"/>
                    </a:cubicBezTo>
                    <a:cubicBezTo>
                      <a:pt x="326022" y="155333"/>
                      <a:pt x="333004" y="141243"/>
                      <a:pt x="323738" y="137181"/>
                    </a:cubicBezTo>
                    <a:cubicBezTo>
                      <a:pt x="209624" y="86408"/>
                      <a:pt x="222952" y="94912"/>
                      <a:pt x="108712" y="44139"/>
                    </a:cubicBezTo>
                    <a:cubicBezTo>
                      <a:pt x="76217" y="29668"/>
                      <a:pt x="43722" y="15198"/>
                      <a:pt x="11227" y="727"/>
                    </a:cubicBezTo>
                    <a:cubicBezTo>
                      <a:pt x="2088" y="-3334"/>
                      <a:pt x="-4894" y="10755"/>
                      <a:pt x="4372" y="14817"/>
                    </a:cubicBezTo>
                    <a:lnTo>
                      <a:pt x="4372" y="14817"/>
                    </a:lnTo>
                    <a:close/>
                  </a:path>
                </a:pathLst>
              </a:custGeom>
              <a:solidFill>
                <a:srgbClr val="92908E"/>
              </a:solidFill>
              <a:ln w="12690" cap="flat">
                <a:noFill/>
                <a:prstDash val="solid"/>
                <a:miter/>
              </a:ln>
            </p:spPr>
            <p:txBody>
              <a:bodyPr rtlCol="0" anchor="ctr"/>
              <a:lstStyle/>
              <a:p>
                <a:endParaRPr lang="fi-FI"/>
              </a:p>
            </p:txBody>
          </p:sp>
          <p:sp>
            <p:nvSpPr>
              <p:cNvPr id="24" name="Puolivapaa piirto 23">
                <a:extLst>
                  <a:ext uri="{FF2B5EF4-FFF2-40B4-BE49-F238E27FC236}">
                    <a16:creationId xmlns:a16="http://schemas.microsoft.com/office/drawing/2014/main" id="{92310385-AAE4-C95E-E6CA-9DFC44DDDDF5}"/>
                  </a:ext>
                </a:extLst>
              </p:cNvPr>
              <p:cNvSpPr/>
              <p:nvPr/>
            </p:nvSpPr>
            <p:spPr>
              <a:xfrm>
                <a:off x="10651147" y="9925114"/>
                <a:ext cx="164073" cy="90947"/>
              </a:xfrm>
              <a:custGeom>
                <a:avLst/>
                <a:gdLst>
                  <a:gd name="connsiteX0" fmla="*/ 162221 w 164073"/>
                  <a:gd name="connsiteY0" fmla="*/ 5337 h 90947"/>
                  <a:gd name="connsiteX1" fmla="*/ 161459 w 164073"/>
                  <a:gd name="connsiteY1" fmla="*/ 4322 h 90947"/>
                  <a:gd name="connsiteX2" fmla="*/ 151051 w 164073"/>
                  <a:gd name="connsiteY2" fmla="*/ 2164 h 90947"/>
                  <a:gd name="connsiteX3" fmla="*/ 24497 w 164073"/>
                  <a:gd name="connsiteY3" fmla="*/ 66138 h 90947"/>
                  <a:gd name="connsiteX4" fmla="*/ 52550 w 164073"/>
                  <a:gd name="connsiteY4" fmla="*/ 11430 h 90947"/>
                  <a:gd name="connsiteX5" fmla="*/ 49758 w 164073"/>
                  <a:gd name="connsiteY5" fmla="*/ 1656 h 90947"/>
                  <a:gd name="connsiteX6" fmla="*/ 48615 w 164073"/>
                  <a:gd name="connsiteY6" fmla="*/ 1021 h 90947"/>
                  <a:gd name="connsiteX7" fmla="*/ 38714 w 164073"/>
                  <a:gd name="connsiteY7" fmla="*/ 3940 h 90947"/>
                  <a:gd name="connsiteX8" fmla="*/ 634 w 164073"/>
                  <a:gd name="connsiteY8" fmla="*/ 80989 h 90947"/>
                  <a:gd name="connsiteX9" fmla="*/ 11804 w 164073"/>
                  <a:gd name="connsiteY9" fmla="*/ 90256 h 90947"/>
                  <a:gd name="connsiteX10" fmla="*/ 159682 w 164073"/>
                  <a:gd name="connsiteY10" fmla="*/ 17650 h 90947"/>
                  <a:gd name="connsiteX11" fmla="*/ 162221 w 164073"/>
                  <a:gd name="connsiteY11" fmla="*/ 5591 h 90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4073" h="90947">
                    <a:moveTo>
                      <a:pt x="162221" y="5337"/>
                    </a:moveTo>
                    <a:lnTo>
                      <a:pt x="161459" y="4322"/>
                    </a:lnTo>
                    <a:cubicBezTo>
                      <a:pt x="158920" y="1275"/>
                      <a:pt x="154604" y="387"/>
                      <a:pt x="151051" y="2164"/>
                    </a:cubicBezTo>
                    <a:cubicBezTo>
                      <a:pt x="132899" y="11176"/>
                      <a:pt x="54327" y="51287"/>
                      <a:pt x="24497" y="66138"/>
                    </a:cubicBezTo>
                    <a:lnTo>
                      <a:pt x="52550" y="11430"/>
                    </a:lnTo>
                    <a:cubicBezTo>
                      <a:pt x="54327" y="7875"/>
                      <a:pt x="53057" y="3560"/>
                      <a:pt x="49758" y="1656"/>
                    </a:cubicBezTo>
                    <a:lnTo>
                      <a:pt x="48615" y="1021"/>
                    </a:lnTo>
                    <a:cubicBezTo>
                      <a:pt x="45060" y="-1136"/>
                      <a:pt x="40618" y="260"/>
                      <a:pt x="38714" y="3940"/>
                    </a:cubicBezTo>
                    <a:cubicBezTo>
                      <a:pt x="30463" y="20315"/>
                      <a:pt x="9392" y="62331"/>
                      <a:pt x="634" y="80989"/>
                    </a:cubicBezTo>
                    <a:cubicBezTo>
                      <a:pt x="-2413" y="87463"/>
                      <a:pt x="6219" y="92921"/>
                      <a:pt x="11804" y="90256"/>
                    </a:cubicBezTo>
                    <a:cubicBezTo>
                      <a:pt x="64989" y="63727"/>
                      <a:pt x="125410" y="34278"/>
                      <a:pt x="159682" y="17650"/>
                    </a:cubicBezTo>
                    <a:cubicBezTo>
                      <a:pt x="164251" y="15365"/>
                      <a:pt x="165521" y="9526"/>
                      <a:pt x="162221" y="5591"/>
                    </a:cubicBezTo>
                    <a:close/>
                  </a:path>
                </a:pathLst>
              </a:custGeom>
              <a:solidFill>
                <a:srgbClr val="35A67F"/>
              </a:solidFill>
              <a:ln w="12690" cap="flat">
                <a:noFill/>
                <a:prstDash val="solid"/>
                <a:miter/>
              </a:ln>
            </p:spPr>
            <p:txBody>
              <a:bodyPr rtlCol="0" anchor="ctr"/>
              <a:lstStyle/>
              <a:p>
                <a:endParaRPr lang="fi-FI"/>
              </a:p>
            </p:txBody>
          </p:sp>
          <p:sp>
            <p:nvSpPr>
              <p:cNvPr id="34" name="Puolivapaa piirto 33">
                <a:extLst>
                  <a:ext uri="{FF2B5EF4-FFF2-40B4-BE49-F238E27FC236}">
                    <a16:creationId xmlns:a16="http://schemas.microsoft.com/office/drawing/2014/main" id="{5B37D3FF-AEC1-563D-77F4-9AE15E365713}"/>
                  </a:ext>
                </a:extLst>
              </p:cNvPr>
              <p:cNvSpPr/>
              <p:nvPr/>
            </p:nvSpPr>
            <p:spPr>
              <a:xfrm>
                <a:off x="10570164" y="10138617"/>
                <a:ext cx="164072" cy="90947"/>
              </a:xfrm>
              <a:custGeom>
                <a:avLst/>
                <a:gdLst>
                  <a:gd name="connsiteX0" fmla="*/ 162220 w 164072"/>
                  <a:gd name="connsiteY0" fmla="*/ 5337 h 90947"/>
                  <a:gd name="connsiteX1" fmla="*/ 161459 w 164072"/>
                  <a:gd name="connsiteY1" fmla="*/ 4322 h 90947"/>
                  <a:gd name="connsiteX2" fmla="*/ 151050 w 164072"/>
                  <a:gd name="connsiteY2" fmla="*/ 2164 h 90947"/>
                  <a:gd name="connsiteX3" fmla="*/ 24497 w 164072"/>
                  <a:gd name="connsiteY3" fmla="*/ 66138 h 90947"/>
                  <a:gd name="connsiteX4" fmla="*/ 52549 w 164072"/>
                  <a:gd name="connsiteY4" fmla="*/ 11430 h 90947"/>
                  <a:gd name="connsiteX5" fmla="*/ 49757 w 164072"/>
                  <a:gd name="connsiteY5" fmla="*/ 1656 h 90947"/>
                  <a:gd name="connsiteX6" fmla="*/ 48614 w 164072"/>
                  <a:gd name="connsiteY6" fmla="*/ 1021 h 90947"/>
                  <a:gd name="connsiteX7" fmla="*/ 38714 w 164072"/>
                  <a:gd name="connsiteY7" fmla="*/ 3940 h 90947"/>
                  <a:gd name="connsiteX8" fmla="*/ 634 w 164072"/>
                  <a:gd name="connsiteY8" fmla="*/ 80989 h 90947"/>
                  <a:gd name="connsiteX9" fmla="*/ 11803 w 164072"/>
                  <a:gd name="connsiteY9" fmla="*/ 90256 h 90947"/>
                  <a:gd name="connsiteX10" fmla="*/ 159682 w 164072"/>
                  <a:gd name="connsiteY10" fmla="*/ 17650 h 90947"/>
                  <a:gd name="connsiteX11" fmla="*/ 162220 w 164072"/>
                  <a:gd name="connsiteY11" fmla="*/ 5591 h 90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4072" h="90947">
                    <a:moveTo>
                      <a:pt x="162220" y="5337"/>
                    </a:moveTo>
                    <a:lnTo>
                      <a:pt x="161459" y="4322"/>
                    </a:lnTo>
                    <a:cubicBezTo>
                      <a:pt x="158920" y="1275"/>
                      <a:pt x="154604" y="387"/>
                      <a:pt x="151050" y="2164"/>
                    </a:cubicBezTo>
                    <a:cubicBezTo>
                      <a:pt x="132899" y="11176"/>
                      <a:pt x="54327" y="51287"/>
                      <a:pt x="24497" y="66138"/>
                    </a:cubicBezTo>
                    <a:lnTo>
                      <a:pt x="52549" y="11430"/>
                    </a:lnTo>
                    <a:cubicBezTo>
                      <a:pt x="54327" y="7875"/>
                      <a:pt x="53057" y="3560"/>
                      <a:pt x="49757" y="1656"/>
                    </a:cubicBezTo>
                    <a:lnTo>
                      <a:pt x="48614" y="1021"/>
                    </a:lnTo>
                    <a:cubicBezTo>
                      <a:pt x="45061" y="-1136"/>
                      <a:pt x="40618" y="260"/>
                      <a:pt x="38714" y="3940"/>
                    </a:cubicBezTo>
                    <a:cubicBezTo>
                      <a:pt x="30463" y="20315"/>
                      <a:pt x="9392" y="62331"/>
                      <a:pt x="634" y="80989"/>
                    </a:cubicBezTo>
                    <a:cubicBezTo>
                      <a:pt x="-2413" y="87463"/>
                      <a:pt x="6218" y="92921"/>
                      <a:pt x="11803" y="90256"/>
                    </a:cubicBezTo>
                    <a:cubicBezTo>
                      <a:pt x="64989" y="63727"/>
                      <a:pt x="125409" y="34278"/>
                      <a:pt x="159682" y="17650"/>
                    </a:cubicBezTo>
                    <a:cubicBezTo>
                      <a:pt x="164251" y="15365"/>
                      <a:pt x="165521" y="9526"/>
                      <a:pt x="162220" y="5591"/>
                    </a:cubicBezTo>
                    <a:close/>
                  </a:path>
                </a:pathLst>
              </a:custGeom>
              <a:solidFill>
                <a:srgbClr val="35A67F"/>
              </a:solidFill>
              <a:ln w="12690" cap="flat">
                <a:noFill/>
                <a:prstDash val="solid"/>
                <a:miter/>
              </a:ln>
            </p:spPr>
            <p:txBody>
              <a:bodyPr rtlCol="0" anchor="ctr"/>
              <a:lstStyle/>
              <a:p>
                <a:endParaRPr lang="fi-FI"/>
              </a:p>
            </p:txBody>
          </p:sp>
          <p:sp>
            <p:nvSpPr>
              <p:cNvPr id="36" name="Puolivapaa piirto 35">
                <a:extLst>
                  <a:ext uri="{FF2B5EF4-FFF2-40B4-BE49-F238E27FC236}">
                    <a16:creationId xmlns:a16="http://schemas.microsoft.com/office/drawing/2014/main" id="{EF52CC58-5A16-092F-FA92-0BC945DC841D}"/>
                  </a:ext>
                </a:extLst>
              </p:cNvPr>
              <p:cNvSpPr/>
              <p:nvPr/>
            </p:nvSpPr>
            <p:spPr>
              <a:xfrm>
                <a:off x="10471028" y="10362274"/>
                <a:ext cx="164073" cy="90947"/>
              </a:xfrm>
              <a:custGeom>
                <a:avLst/>
                <a:gdLst>
                  <a:gd name="connsiteX0" fmla="*/ 162221 w 164073"/>
                  <a:gd name="connsiteY0" fmla="*/ 5337 h 90947"/>
                  <a:gd name="connsiteX1" fmla="*/ 161459 w 164073"/>
                  <a:gd name="connsiteY1" fmla="*/ 4322 h 90947"/>
                  <a:gd name="connsiteX2" fmla="*/ 151051 w 164073"/>
                  <a:gd name="connsiteY2" fmla="*/ 2164 h 90947"/>
                  <a:gd name="connsiteX3" fmla="*/ 24497 w 164073"/>
                  <a:gd name="connsiteY3" fmla="*/ 66138 h 90947"/>
                  <a:gd name="connsiteX4" fmla="*/ 52550 w 164073"/>
                  <a:gd name="connsiteY4" fmla="*/ 11430 h 90947"/>
                  <a:gd name="connsiteX5" fmla="*/ 49758 w 164073"/>
                  <a:gd name="connsiteY5" fmla="*/ 1656 h 90947"/>
                  <a:gd name="connsiteX6" fmla="*/ 48615 w 164073"/>
                  <a:gd name="connsiteY6" fmla="*/ 1021 h 90947"/>
                  <a:gd name="connsiteX7" fmla="*/ 38714 w 164073"/>
                  <a:gd name="connsiteY7" fmla="*/ 3940 h 90947"/>
                  <a:gd name="connsiteX8" fmla="*/ 634 w 164073"/>
                  <a:gd name="connsiteY8" fmla="*/ 80989 h 90947"/>
                  <a:gd name="connsiteX9" fmla="*/ 11804 w 164073"/>
                  <a:gd name="connsiteY9" fmla="*/ 90256 h 90947"/>
                  <a:gd name="connsiteX10" fmla="*/ 159682 w 164073"/>
                  <a:gd name="connsiteY10" fmla="*/ 17650 h 90947"/>
                  <a:gd name="connsiteX11" fmla="*/ 162221 w 164073"/>
                  <a:gd name="connsiteY11" fmla="*/ 5591 h 90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4073" h="90947">
                    <a:moveTo>
                      <a:pt x="162221" y="5337"/>
                    </a:moveTo>
                    <a:lnTo>
                      <a:pt x="161459" y="4322"/>
                    </a:lnTo>
                    <a:cubicBezTo>
                      <a:pt x="158920" y="1275"/>
                      <a:pt x="154604" y="387"/>
                      <a:pt x="151051" y="2164"/>
                    </a:cubicBezTo>
                    <a:cubicBezTo>
                      <a:pt x="132899" y="11176"/>
                      <a:pt x="54327" y="51287"/>
                      <a:pt x="24497" y="66138"/>
                    </a:cubicBezTo>
                    <a:lnTo>
                      <a:pt x="52550" y="11430"/>
                    </a:lnTo>
                    <a:cubicBezTo>
                      <a:pt x="54327" y="7875"/>
                      <a:pt x="53057" y="3560"/>
                      <a:pt x="49758" y="1656"/>
                    </a:cubicBezTo>
                    <a:lnTo>
                      <a:pt x="48615" y="1021"/>
                    </a:lnTo>
                    <a:cubicBezTo>
                      <a:pt x="45060" y="-1136"/>
                      <a:pt x="40618" y="260"/>
                      <a:pt x="38714" y="3940"/>
                    </a:cubicBezTo>
                    <a:cubicBezTo>
                      <a:pt x="30463" y="20315"/>
                      <a:pt x="9392" y="62331"/>
                      <a:pt x="634" y="80989"/>
                    </a:cubicBezTo>
                    <a:cubicBezTo>
                      <a:pt x="-2413" y="87463"/>
                      <a:pt x="6219" y="92921"/>
                      <a:pt x="11804" y="90256"/>
                    </a:cubicBezTo>
                    <a:cubicBezTo>
                      <a:pt x="64989" y="63727"/>
                      <a:pt x="125410" y="34278"/>
                      <a:pt x="159682" y="17650"/>
                    </a:cubicBezTo>
                    <a:cubicBezTo>
                      <a:pt x="164251" y="15365"/>
                      <a:pt x="165521" y="9526"/>
                      <a:pt x="162221" y="5591"/>
                    </a:cubicBezTo>
                    <a:close/>
                  </a:path>
                </a:pathLst>
              </a:custGeom>
              <a:solidFill>
                <a:srgbClr val="35A67F"/>
              </a:solidFill>
              <a:ln w="12690" cap="flat">
                <a:noFill/>
                <a:prstDash val="solid"/>
                <a:miter/>
              </a:ln>
            </p:spPr>
            <p:txBody>
              <a:bodyPr rtlCol="0" anchor="ctr"/>
              <a:lstStyle/>
              <a:p>
                <a:endParaRPr lang="fi-FI"/>
              </a:p>
            </p:txBody>
          </p:sp>
        </p:grpSp>
        <p:grpSp>
          <p:nvGrpSpPr>
            <p:cNvPr id="42" name="Kuva 3">
              <a:extLst>
                <a:ext uri="{FF2B5EF4-FFF2-40B4-BE49-F238E27FC236}">
                  <a16:creationId xmlns:a16="http://schemas.microsoft.com/office/drawing/2014/main" id="{D5850A81-E2B8-0D20-953C-3E3D007D88D6}"/>
                </a:ext>
              </a:extLst>
            </p:cNvPr>
            <p:cNvGrpSpPr/>
            <p:nvPr/>
          </p:nvGrpSpPr>
          <p:grpSpPr>
            <a:xfrm>
              <a:off x="9900759" y="3249475"/>
              <a:ext cx="2728972" cy="1552594"/>
              <a:chOff x="9900759" y="3249475"/>
              <a:chExt cx="2728972" cy="1552594"/>
            </a:xfrm>
          </p:grpSpPr>
          <p:sp>
            <p:nvSpPr>
              <p:cNvPr id="53" name="Puolivapaa piirto 52">
                <a:extLst>
                  <a:ext uri="{FF2B5EF4-FFF2-40B4-BE49-F238E27FC236}">
                    <a16:creationId xmlns:a16="http://schemas.microsoft.com/office/drawing/2014/main" id="{E4B94758-C6E1-8486-A99C-8BC61490B4C2}"/>
                  </a:ext>
                </a:extLst>
              </p:cNvPr>
              <p:cNvSpPr/>
              <p:nvPr/>
            </p:nvSpPr>
            <p:spPr>
              <a:xfrm>
                <a:off x="11768369" y="4133382"/>
                <a:ext cx="695657" cy="615882"/>
              </a:xfrm>
              <a:custGeom>
                <a:avLst/>
                <a:gdLst>
                  <a:gd name="connsiteX0" fmla="*/ 694884 w 695657"/>
                  <a:gd name="connsiteY0" fmla="*/ 239905 h 615882"/>
                  <a:gd name="connsiteX1" fmla="*/ 683334 w 695657"/>
                  <a:gd name="connsiteY1" fmla="*/ 365442 h 615882"/>
                  <a:gd name="connsiteX2" fmla="*/ 682825 w 695657"/>
                  <a:gd name="connsiteY2" fmla="*/ 370647 h 615882"/>
                  <a:gd name="connsiteX3" fmla="*/ 678129 w 695657"/>
                  <a:gd name="connsiteY3" fmla="*/ 414312 h 615882"/>
                  <a:gd name="connsiteX4" fmla="*/ 678129 w 695657"/>
                  <a:gd name="connsiteY4" fmla="*/ 414566 h 615882"/>
                  <a:gd name="connsiteX5" fmla="*/ 675717 w 695657"/>
                  <a:gd name="connsiteY5" fmla="*/ 437287 h 615882"/>
                  <a:gd name="connsiteX6" fmla="*/ 530632 w 695657"/>
                  <a:gd name="connsiteY6" fmla="*/ 437287 h 615882"/>
                  <a:gd name="connsiteX7" fmla="*/ 510450 w 695657"/>
                  <a:gd name="connsiteY7" fmla="*/ 442745 h 615882"/>
                  <a:gd name="connsiteX8" fmla="*/ 338454 w 695657"/>
                  <a:gd name="connsiteY8" fmla="*/ 476002 h 615882"/>
                  <a:gd name="connsiteX9" fmla="*/ 304817 w 695657"/>
                  <a:gd name="connsiteY9" fmla="*/ 483364 h 615882"/>
                  <a:gd name="connsiteX10" fmla="*/ 277399 w 695657"/>
                  <a:gd name="connsiteY10" fmla="*/ 495169 h 615882"/>
                  <a:gd name="connsiteX11" fmla="*/ 232845 w 695657"/>
                  <a:gd name="connsiteY11" fmla="*/ 505958 h 615882"/>
                  <a:gd name="connsiteX12" fmla="*/ 241984 w 695657"/>
                  <a:gd name="connsiteY12" fmla="*/ 522586 h 615882"/>
                  <a:gd name="connsiteX13" fmla="*/ 244650 w 695657"/>
                  <a:gd name="connsiteY13" fmla="*/ 526902 h 615882"/>
                  <a:gd name="connsiteX14" fmla="*/ 250108 w 695657"/>
                  <a:gd name="connsiteY14" fmla="*/ 536549 h 615882"/>
                  <a:gd name="connsiteX15" fmla="*/ 252901 w 695657"/>
                  <a:gd name="connsiteY15" fmla="*/ 541373 h 615882"/>
                  <a:gd name="connsiteX16" fmla="*/ 52218 w 695657"/>
                  <a:gd name="connsiteY16" fmla="*/ 610806 h 615882"/>
                  <a:gd name="connsiteX17" fmla="*/ 36733 w 695657"/>
                  <a:gd name="connsiteY17" fmla="*/ 615883 h 615882"/>
                  <a:gd name="connsiteX18" fmla="*/ 28863 w 695657"/>
                  <a:gd name="connsiteY18" fmla="*/ 610806 h 615882"/>
                  <a:gd name="connsiteX19" fmla="*/ 27593 w 695657"/>
                  <a:gd name="connsiteY19" fmla="*/ 609917 h 615882"/>
                  <a:gd name="connsiteX20" fmla="*/ 1572 w 695657"/>
                  <a:gd name="connsiteY20" fmla="*/ 577930 h 615882"/>
                  <a:gd name="connsiteX21" fmla="*/ 2714 w 695657"/>
                  <a:gd name="connsiteY21" fmla="*/ 542515 h 615882"/>
                  <a:gd name="connsiteX22" fmla="*/ 18834 w 695657"/>
                  <a:gd name="connsiteY22" fmla="*/ 455312 h 615882"/>
                  <a:gd name="connsiteX23" fmla="*/ 21246 w 695657"/>
                  <a:gd name="connsiteY23" fmla="*/ 442745 h 615882"/>
                  <a:gd name="connsiteX24" fmla="*/ 21627 w 695657"/>
                  <a:gd name="connsiteY24" fmla="*/ 440460 h 615882"/>
                  <a:gd name="connsiteX25" fmla="*/ 22135 w 695657"/>
                  <a:gd name="connsiteY25" fmla="*/ 437287 h 615882"/>
                  <a:gd name="connsiteX26" fmla="*/ 23785 w 695657"/>
                  <a:gd name="connsiteY26" fmla="*/ 428275 h 615882"/>
                  <a:gd name="connsiteX27" fmla="*/ 24166 w 695657"/>
                  <a:gd name="connsiteY27" fmla="*/ 426752 h 615882"/>
                  <a:gd name="connsiteX28" fmla="*/ 24420 w 695657"/>
                  <a:gd name="connsiteY28" fmla="*/ 425228 h 615882"/>
                  <a:gd name="connsiteX29" fmla="*/ 24928 w 695657"/>
                  <a:gd name="connsiteY29" fmla="*/ 422182 h 615882"/>
                  <a:gd name="connsiteX30" fmla="*/ 25181 w 695657"/>
                  <a:gd name="connsiteY30" fmla="*/ 421674 h 615882"/>
                  <a:gd name="connsiteX31" fmla="*/ 28863 w 695657"/>
                  <a:gd name="connsiteY31" fmla="*/ 401111 h 615882"/>
                  <a:gd name="connsiteX32" fmla="*/ 46380 w 695657"/>
                  <a:gd name="connsiteY32" fmla="*/ 306037 h 615882"/>
                  <a:gd name="connsiteX33" fmla="*/ 94233 w 695657"/>
                  <a:gd name="connsiteY33" fmla="*/ 272908 h 615882"/>
                  <a:gd name="connsiteX34" fmla="*/ 99057 w 695657"/>
                  <a:gd name="connsiteY34" fmla="*/ 269480 h 615882"/>
                  <a:gd name="connsiteX35" fmla="*/ 243000 w 695657"/>
                  <a:gd name="connsiteY35" fmla="*/ 169583 h 615882"/>
                  <a:gd name="connsiteX36" fmla="*/ 243380 w 695657"/>
                  <a:gd name="connsiteY36" fmla="*/ 169583 h 615882"/>
                  <a:gd name="connsiteX37" fmla="*/ 487982 w 695657"/>
                  <a:gd name="connsiteY37" fmla="*/ 0 h 615882"/>
                  <a:gd name="connsiteX38" fmla="*/ 560208 w 695657"/>
                  <a:gd name="connsiteY38" fmla="*/ 67529 h 615882"/>
                  <a:gd name="connsiteX39" fmla="*/ 565412 w 695657"/>
                  <a:gd name="connsiteY39" fmla="*/ 72479 h 615882"/>
                  <a:gd name="connsiteX40" fmla="*/ 567062 w 695657"/>
                  <a:gd name="connsiteY40" fmla="*/ 74129 h 615882"/>
                  <a:gd name="connsiteX41" fmla="*/ 650965 w 695657"/>
                  <a:gd name="connsiteY41" fmla="*/ 152828 h 615882"/>
                  <a:gd name="connsiteX42" fmla="*/ 654519 w 695657"/>
                  <a:gd name="connsiteY42" fmla="*/ 156256 h 615882"/>
                  <a:gd name="connsiteX43" fmla="*/ 663658 w 695657"/>
                  <a:gd name="connsiteY43" fmla="*/ 164760 h 615882"/>
                  <a:gd name="connsiteX44" fmla="*/ 667340 w 695657"/>
                  <a:gd name="connsiteY44" fmla="*/ 168187 h 615882"/>
                  <a:gd name="connsiteX45" fmla="*/ 669371 w 695657"/>
                  <a:gd name="connsiteY45" fmla="*/ 170218 h 615882"/>
                  <a:gd name="connsiteX46" fmla="*/ 690822 w 695657"/>
                  <a:gd name="connsiteY46" fmla="*/ 196620 h 615882"/>
                  <a:gd name="connsiteX47" fmla="*/ 694757 w 695657"/>
                  <a:gd name="connsiteY47" fmla="*/ 239905 h 615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695657" h="615882">
                    <a:moveTo>
                      <a:pt x="694884" y="239905"/>
                    </a:moveTo>
                    <a:cubicBezTo>
                      <a:pt x="691457" y="281920"/>
                      <a:pt x="687649" y="323681"/>
                      <a:pt x="683334" y="365442"/>
                    </a:cubicBezTo>
                    <a:cubicBezTo>
                      <a:pt x="683334" y="367092"/>
                      <a:pt x="683080" y="368997"/>
                      <a:pt x="682825" y="370647"/>
                    </a:cubicBezTo>
                    <a:cubicBezTo>
                      <a:pt x="681556" y="385117"/>
                      <a:pt x="679779" y="399842"/>
                      <a:pt x="678129" y="414312"/>
                    </a:cubicBezTo>
                    <a:lnTo>
                      <a:pt x="678129" y="414566"/>
                    </a:lnTo>
                    <a:cubicBezTo>
                      <a:pt x="677367" y="422055"/>
                      <a:pt x="676606" y="429798"/>
                      <a:pt x="675717" y="437287"/>
                    </a:cubicBezTo>
                    <a:lnTo>
                      <a:pt x="530632" y="437287"/>
                    </a:lnTo>
                    <a:cubicBezTo>
                      <a:pt x="523905" y="439191"/>
                      <a:pt x="517177" y="441095"/>
                      <a:pt x="510450" y="442745"/>
                    </a:cubicBezTo>
                    <a:cubicBezTo>
                      <a:pt x="453075" y="457977"/>
                      <a:pt x="399129" y="466228"/>
                      <a:pt x="338454" y="476002"/>
                    </a:cubicBezTo>
                    <a:cubicBezTo>
                      <a:pt x="327030" y="477906"/>
                      <a:pt x="315606" y="479556"/>
                      <a:pt x="304817" y="483364"/>
                    </a:cubicBezTo>
                    <a:cubicBezTo>
                      <a:pt x="295297" y="486537"/>
                      <a:pt x="286538" y="491234"/>
                      <a:pt x="277399" y="495169"/>
                    </a:cubicBezTo>
                    <a:cubicBezTo>
                      <a:pt x="265214" y="500627"/>
                      <a:pt x="249854" y="504054"/>
                      <a:pt x="232845" y="505958"/>
                    </a:cubicBezTo>
                    <a:cubicBezTo>
                      <a:pt x="236399" y="512178"/>
                      <a:pt x="239446" y="517763"/>
                      <a:pt x="241984" y="522586"/>
                    </a:cubicBezTo>
                    <a:lnTo>
                      <a:pt x="244650" y="526902"/>
                    </a:lnTo>
                    <a:cubicBezTo>
                      <a:pt x="246935" y="530837"/>
                      <a:pt x="248711" y="534265"/>
                      <a:pt x="250108" y="536549"/>
                    </a:cubicBezTo>
                    <a:cubicBezTo>
                      <a:pt x="252012" y="539723"/>
                      <a:pt x="252901" y="541373"/>
                      <a:pt x="252901" y="541373"/>
                    </a:cubicBezTo>
                    <a:cubicBezTo>
                      <a:pt x="186387" y="565871"/>
                      <a:pt x="119620" y="588973"/>
                      <a:pt x="52218" y="610806"/>
                    </a:cubicBezTo>
                    <a:cubicBezTo>
                      <a:pt x="47014" y="612456"/>
                      <a:pt x="41937" y="614233"/>
                      <a:pt x="36733" y="615883"/>
                    </a:cubicBezTo>
                    <a:cubicBezTo>
                      <a:pt x="34067" y="614233"/>
                      <a:pt x="31528" y="612456"/>
                      <a:pt x="28863" y="610806"/>
                    </a:cubicBezTo>
                    <a:lnTo>
                      <a:pt x="27593" y="609917"/>
                    </a:lnTo>
                    <a:cubicBezTo>
                      <a:pt x="15661" y="601666"/>
                      <a:pt x="5380" y="591512"/>
                      <a:pt x="1572" y="577930"/>
                    </a:cubicBezTo>
                    <a:cubicBezTo>
                      <a:pt x="-1602" y="566506"/>
                      <a:pt x="683" y="554193"/>
                      <a:pt x="2714" y="542515"/>
                    </a:cubicBezTo>
                    <a:cubicBezTo>
                      <a:pt x="8172" y="513574"/>
                      <a:pt x="13503" y="484380"/>
                      <a:pt x="18834" y="455312"/>
                    </a:cubicBezTo>
                    <a:cubicBezTo>
                      <a:pt x="19596" y="450996"/>
                      <a:pt x="20485" y="446807"/>
                      <a:pt x="21246" y="442745"/>
                    </a:cubicBezTo>
                    <a:lnTo>
                      <a:pt x="21627" y="440460"/>
                    </a:lnTo>
                    <a:lnTo>
                      <a:pt x="22135" y="437287"/>
                    </a:lnTo>
                    <a:cubicBezTo>
                      <a:pt x="22642" y="434241"/>
                      <a:pt x="23278" y="431321"/>
                      <a:pt x="23785" y="428275"/>
                    </a:cubicBezTo>
                    <a:lnTo>
                      <a:pt x="24166" y="426752"/>
                    </a:lnTo>
                    <a:lnTo>
                      <a:pt x="24420" y="425228"/>
                    </a:lnTo>
                    <a:lnTo>
                      <a:pt x="24928" y="422182"/>
                    </a:lnTo>
                    <a:lnTo>
                      <a:pt x="25181" y="421674"/>
                    </a:lnTo>
                    <a:cubicBezTo>
                      <a:pt x="26324" y="414693"/>
                      <a:pt x="27593" y="407965"/>
                      <a:pt x="28863" y="401111"/>
                    </a:cubicBezTo>
                    <a:cubicBezTo>
                      <a:pt x="34701" y="369251"/>
                      <a:pt x="40667" y="337644"/>
                      <a:pt x="46380" y="306037"/>
                    </a:cubicBezTo>
                    <a:lnTo>
                      <a:pt x="94233" y="272908"/>
                    </a:lnTo>
                    <a:lnTo>
                      <a:pt x="99057" y="269480"/>
                    </a:lnTo>
                    <a:lnTo>
                      <a:pt x="243000" y="169583"/>
                    </a:lnTo>
                    <a:lnTo>
                      <a:pt x="243380" y="169583"/>
                    </a:lnTo>
                    <a:cubicBezTo>
                      <a:pt x="243380" y="169583"/>
                      <a:pt x="487982" y="0"/>
                      <a:pt x="487982" y="0"/>
                    </a:cubicBezTo>
                    <a:cubicBezTo>
                      <a:pt x="512099" y="22594"/>
                      <a:pt x="536090" y="44934"/>
                      <a:pt x="560208" y="67529"/>
                    </a:cubicBezTo>
                    <a:cubicBezTo>
                      <a:pt x="561858" y="69179"/>
                      <a:pt x="563761" y="70956"/>
                      <a:pt x="565412" y="72479"/>
                    </a:cubicBezTo>
                    <a:lnTo>
                      <a:pt x="567062" y="74129"/>
                    </a:lnTo>
                    <a:cubicBezTo>
                      <a:pt x="595115" y="100278"/>
                      <a:pt x="622913" y="126680"/>
                      <a:pt x="650965" y="152828"/>
                    </a:cubicBezTo>
                    <a:lnTo>
                      <a:pt x="654519" y="156256"/>
                    </a:lnTo>
                    <a:cubicBezTo>
                      <a:pt x="657566" y="159048"/>
                      <a:pt x="660739" y="161841"/>
                      <a:pt x="663658" y="164760"/>
                    </a:cubicBezTo>
                    <a:lnTo>
                      <a:pt x="667340" y="168187"/>
                    </a:lnTo>
                    <a:lnTo>
                      <a:pt x="669371" y="170218"/>
                    </a:lnTo>
                    <a:cubicBezTo>
                      <a:pt x="677622" y="178088"/>
                      <a:pt x="686253" y="186212"/>
                      <a:pt x="690822" y="196620"/>
                    </a:cubicBezTo>
                    <a:cubicBezTo>
                      <a:pt x="697042" y="209948"/>
                      <a:pt x="695900" y="225181"/>
                      <a:pt x="694757" y="239905"/>
                    </a:cubicBezTo>
                  </a:path>
                </a:pathLst>
              </a:custGeom>
              <a:solidFill>
                <a:srgbClr val="063F24"/>
              </a:solidFill>
              <a:ln w="12690" cap="flat">
                <a:noFill/>
                <a:prstDash val="solid"/>
                <a:miter/>
              </a:ln>
            </p:spPr>
            <p:txBody>
              <a:bodyPr rtlCol="0" anchor="ctr"/>
              <a:lstStyle/>
              <a:p>
                <a:endParaRPr lang="fi-FI"/>
              </a:p>
            </p:txBody>
          </p:sp>
          <p:sp>
            <p:nvSpPr>
              <p:cNvPr id="54" name="Puolivapaa piirto 53">
                <a:extLst>
                  <a:ext uri="{FF2B5EF4-FFF2-40B4-BE49-F238E27FC236}">
                    <a16:creationId xmlns:a16="http://schemas.microsoft.com/office/drawing/2014/main" id="{02F2E13E-9BC3-778E-0126-4F3005C7B4F5}"/>
                  </a:ext>
                </a:extLst>
              </p:cNvPr>
              <p:cNvSpPr/>
              <p:nvPr/>
            </p:nvSpPr>
            <p:spPr>
              <a:xfrm>
                <a:off x="11347353" y="4378176"/>
                <a:ext cx="35348" cy="47849"/>
              </a:xfrm>
              <a:custGeom>
                <a:avLst/>
                <a:gdLst>
                  <a:gd name="connsiteX0" fmla="*/ 406 w 35348"/>
                  <a:gd name="connsiteY0" fmla="*/ 3108 h 47849"/>
                  <a:gd name="connsiteX1" fmla="*/ 31251 w 35348"/>
                  <a:gd name="connsiteY1" fmla="*/ 46900 h 47849"/>
                  <a:gd name="connsiteX2" fmla="*/ 34933 w 35348"/>
                  <a:gd name="connsiteY2" fmla="*/ 44742 h 47849"/>
                  <a:gd name="connsiteX3" fmla="*/ 4088 w 35348"/>
                  <a:gd name="connsiteY3" fmla="*/ 950 h 47849"/>
                  <a:gd name="connsiteX4" fmla="*/ 406 w 35348"/>
                  <a:gd name="connsiteY4" fmla="*/ 3108 h 478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348" h="47849">
                    <a:moveTo>
                      <a:pt x="406" y="3108"/>
                    </a:moveTo>
                    <a:cubicBezTo>
                      <a:pt x="10688" y="17705"/>
                      <a:pt x="20970" y="32302"/>
                      <a:pt x="31251" y="46900"/>
                    </a:cubicBezTo>
                    <a:cubicBezTo>
                      <a:pt x="32902" y="49185"/>
                      <a:pt x="36583" y="46900"/>
                      <a:pt x="34933" y="44742"/>
                    </a:cubicBezTo>
                    <a:cubicBezTo>
                      <a:pt x="24651" y="30145"/>
                      <a:pt x="14370" y="15547"/>
                      <a:pt x="4088" y="950"/>
                    </a:cubicBezTo>
                    <a:cubicBezTo>
                      <a:pt x="2564" y="-1335"/>
                      <a:pt x="-1244" y="950"/>
                      <a:pt x="406" y="3108"/>
                    </a:cubicBezTo>
                  </a:path>
                </a:pathLst>
              </a:custGeom>
              <a:solidFill>
                <a:srgbClr val="5987AB"/>
              </a:solidFill>
              <a:ln w="12690" cap="flat">
                <a:noFill/>
                <a:prstDash val="solid"/>
                <a:miter/>
              </a:ln>
            </p:spPr>
            <p:txBody>
              <a:bodyPr rtlCol="0" anchor="ctr"/>
              <a:lstStyle/>
              <a:p>
                <a:endParaRPr lang="fi-FI"/>
              </a:p>
            </p:txBody>
          </p:sp>
          <p:sp>
            <p:nvSpPr>
              <p:cNvPr id="55" name="Puolivapaa piirto 54">
                <a:extLst>
                  <a:ext uri="{FF2B5EF4-FFF2-40B4-BE49-F238E27FC236}">
                    <a16:creationId xmlns:a16="http://schemas.microsoft.com/office/drawing/2014/main" id="{866DF055-9AB2-40A8-DB89-C6B19840F575}"/>
                  </a:ext>
                </a:extLst>
              </p:cNvPr>
              <p:cNvSpPr/>
              <p:nvPr/>
            </p:nvSpPr>
            <p:spPr>
              <a:xfrm>
                <a:off x="11373483" y="4382645"/>
                <a:ext cx="30503" cy="48208"/>
              </a:xfrm>
              <a:custGeom>
                <a:avLst/>
                <a:gdLst>
                  <a:gd name="connsiteX0" fmla="*/ 552 w 30503"/>
                  <a:gd name="connsiteY0" fmla="*/ 3716 h 48208"/>
                  <a:gd name="connsiteX1" fmla="*/ 26193 w 30503"/>
                  <a:gd name="connsiteY1" fmla="*/ 46747 h 48208"/>
                  <a:gd name="connsiteX2" fmla="*/ 30381 w 30503"/>
                  <a:gd name="connsiteY2" fmla="*/ 45604 h 48208"/>
                  <a:gd name="connsiteX3" fmla="*/ 3598 w 30503"/>
                  <a:gd name="connsiteY3" fmla="*/ 670 h 48208"/>
                  <a:gd name="connsiteX4" fmla="*/ 552 w 30503"/>
                  <a:gd name="connsiteY4" fmla="*/ 3716 h 482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503" h="48208">
                    <a:moveTo>
                      <a:pt x="552" y="3716"/>
                    </a:moveTo>
                    <a:cubicBezTo>
                      <a:pt x="11722" y="16282"/>
                      <a:pt x="20481" y="30880"/>
                      <a:pt x="26193" y="46747"/>
                    </a:cubicBezTo>
                    <a:cubicBezTo>
                      <a:pt x="27081" y="49285"/>
                      <a:pt x="31270" y="48270"/>
                      <a:pt x="30381" y="45604"/>
                    </a:cubicBezTo>
                    <a:cubicBezTo>
                      <a:pt x="24415" y="28976"/>
                      <a:pt x="15276" y="13744"/>
                      <a:pt x="3598" y="670"/>
                    </a:cubicBezTo>
                    <a:cubicBezTo>
                      <a:pt x="1695" y="-1361"/>
                      <a:pt x="-1225" y="1685"/>
                      <a:pt x="552" y="3716"/>
                    </a:cubicBezTo>
                  </a:path>
                </a:pathLst>
              </a:custGeom>
              <a:solidFill>
                <a:srgbClr val="5987AB"/>
              </a:solidFill>
              <a:ln w="12690" cap="flat">
                <a:noFill/>
                <a:prstDash val="solid"/>
                <a:miter/>
              </a:ln>
            </p:spPr>
            <p:txBody>
              <a:bodyPr rtlCol="0" anchor="ctr"/>
              <a:lstStyle/>
              <a:p>
                <a:endParaRPr lang="fi-FI"/>
              </a:p>
            </p:txBody>
          </p:sp>
          <p:sp>
            <p:nvSpPr>
              <p:cNvPr id="56" name="Puolivapaa piirto 55">
                <a:extLst>
                  <a:ext uri="{FF2B5EF4-FFF2-40B4-BE49-F238E27FC236}">
                    <a16:creationId xmlns:a16="http://schemas.microsoft.com/office/drawing/2014/main" id="{A46092DC-0D05-D67A-B6BF-387C5D81BB22}"/>
                  </a:ext>
                </a:extLst>
              </p:cNvPr>
              <p:cNvSpPr/>
              <p:nvPr/>
            </p:nvSpPr>
            <p:spPr>
              <a:xfrm>
                <a:off x="11318817" y="3738069"/>
                <a:ext cx="268847" cy="747556"/>
              </a:xfrm>
              <a:custGeom>
                <a:avLst/>
                <a:gdLst>
                  <a:gd name="connsiteX0" fmla="*/ 266816 w 268847"/>
                  <a:gd name="connsiteY0" fmla="*/ 562232 h 747556"/>
                  <a:gd name="connsiteX1" fmla="*/ 163112 w 268847"/>
                  <a:gd name="connsiteY1" fmla="*/ 317503 h 747556"/>
                  <a:gd name="connsiteX2" fmla="*/ 194718 w 268847"/>
                  <a:gd name="connsiteY2" fmla="*/ 161248 h 747556"/>
                  <a:gd name="connsiteX3" fmla="*/ 205761 w 268847"/>
                  <a:gd name="connsiteY3" fmla="*/ 119105 h 747556"/>
                  <a:gd name="connsiteX4" fmla="*/ 193068 w 268847"/>
                  <a:gd name="connsiteY4" fmla="*/ 113520 h 747556"/>
                  <a:gd name="connsiteX5" fmla="*/ 146483 w 268847"/>
                  <a:gd name="connsiteY5" fmla="*/ 177114 h 747556"/>
                  <a:gd name="connsiteX6" fmla="*/ 120969 w 268847"/>
                  <a:gd name="connsiteY6" fmla="*/ 5881 h 747556"/>
                  <a:gd name="connsiteX7" fmla="*/ 107514 w 268847"/>
                  <a:gd name="connsiteY7" fmla="*/ 2326 h 747556"/>
                  <a:gd name="connsiteX8" fmla="*/ 100026 w 268847"/>
                  <a:gd name="connsiteY8" fmla="*/ 25682 h 747556"/>
                  <a:gd name="connsiteX9" fmla="*/ 93425 w 268847"/>
                  <a:gd name="connsiteY9" fmla="*/ 106539 h 747556"/>
                  <a:gd name="connsiteX10" fmla="*/ 82889 w 268847"/>
                  <a:gd name="connsiteY10" fmla="*/ 82295 h 747556"/>
                  <a:gd name="connsiteX11" fmla="*/ 64484 w 268847"/>
                  <a:gd name="connsiteY11" fmla="*/ 100192 h 747556"/>
                  <a:gd name="connsiteX12" fmla="*/ 60803 w 268847"/>
                  <a:gd name="connsiteY12" fmla="*/ 128879 h 747556"/>
                  <a:gd name="connsiteX13" fmla="*/ 40367 w 268847"/>
                  <a:gd name="connsiteY13" fmla="*/ 124691 h 747556"/>
                  <a:gd name="connsiteX14" fmla="*/ 34273 w 268847"/>
                  <a:gd name="connsiteY14" fmla="*/ 149316 h 747556"/>
                  <a:gd name="connsiteX15" fmla="*/ 1525 w 268847"/>
                  <a:gd name="connsiteY15" fmla="*/ 176606 h 747556"/>
                  <a:gd name="connsiteX16" fmla="*/ 5206 w 268847"/>
                  <a:gd name="connsiteY16" fmla="*/ 222811 h 747556"/>
                  <a:gd name="connsiteX17" fmla="*/ 115765 w 268847"/>
                  <a:gd name="connsiteY17" fmla="*/ 683200 h 747556"/>
                  <a:gd name="connsiteX18" fmla="*/ 155749 w 268847"/>
                  <a:gd name="connsiteY18" fmla="*/ 730927 h 747556"/>
                  <a:gd name="connsiteX19" fmla="*/ 186594 w 268847"/>
                  <a:gd name="connsiteY19" fmla="*/ 747555 h 747556"/>
                  <a:gd name="connsiteX20" fmla="*/ 220486 w 268847"/>
                  <a:gd name="connsiteY20" fmla="*/ 722295 h 747556"/>
                  <a:gd name="connsiteX21" fmla="*/ 268848 w 268847"/>
                  <a:gd name="connsiteY21" fmla="*/ 622906 h 747556"/>
                  <a:gd name="connsiteX22" fmla="*/ 266816 w 268847"/>
                  <a:gd name="connsiteY22" fmla="*/ 562232 h 747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68847" h="747556">
                    <a:moveTo>
                      <a:pt x="266816" y="562232"/>
                    </a:moveTo>
                    <a:cubicBezTo>
                      <a:pt x="229244" y="487214"/>
                      <a:pt x="157653" y="330197"/>
                      <a:pt x="163112" y="317503"/>
                    </a:cubicBezTo>
                    <a:cubicBezTo>
                      <a:pt x="177328" y="284373"/>
                      <a:pt x="180501" y="194377"/>
                      <a:pt x="194718" y="161248"/>
                    </a:cubicBezTo>
                    <a:cubicBezTo>
                      <a:pt x="200430" y="147919"/>
                      <a:pt x="206269" y="133322"/>
                      <a:pt x="205761" y="119105"/>
                    </a:cubicBezTo>
                    <a:cubicBezTo>
                      <a:pt x="205508" y="112632"/>
                      <a:pt x="198018" y="109458"/>
                      <a:pt x="193068" y="113520"/>
                    </a:cubicBezTo>
                    <a:cubicBezTo>
                      <a:pt x="172759" y="130529"/>
                      <a:pt x="156638" y="152616"/>
                      <a:pt x="146483" y="177114"/>
                    </a:cubicBezTo>
                    <a:cubicBezTo>
                      <a:pt x="146483" y="176099"/>
                      <a:pt x="141533" y="22509"/>
                      <a:pt x="120969" y="5881"/>
                    </a:cubicBezTo>
                    <a:cubicBezTo>
                      <a:pt x="115893" y="1692"/>
                      <a:pt x="111576" y="-2878"/>
                      <a:pt x="107514" y="2326"/>
                    </a:cubicBezTo>
                    <a:cubicBezTo>
                      <a:pt x="102818" y="8165"/>
                      <a:pt x="100533" y="17812"/>
                      <a:pt x="100026" y="25682"/>
                    </a:cubicBezTo>
                    <a:cubicBezTo>
                      <a:pt x="97360" y="62239"/>
                      <a:pt x="96091" y="69982"/>
                      <a:pt x="93425" y="106539"/>
                    </a:cubicBezTo>
                    <a:cubicBezTo>
                      <a:pt x="93679" y="97019"/>
                      <a:pt x="92029" y="84833"/>
                      <a:pt x="82889" y="82295"/>
                    </a:cubicBezTo>
                    <a:cubicBezTo>
                      <a:pt x="73496" y="79756"/>
                      <a:pt x="65753" y="90545"/>
                      <a:pt x="64484" y="100192"/>
                    </a:cubicBezTo>
                    <a:cubicBezTo>
                      <a:pt x="63215" y="109839"/>
                      <a:pt x="65119" y="120248"/>
                      <a:pt x="60803" y="128879"/>
                    </a:cubicBezTo>
                    <a:cubicBezTo>
                      <a:pt x="59787" y="120248"/>
                      <a:pt x="46459" y="118471"/>
                      <a:pt x="40367" y="124691"/>
                    </a:cubicBezTo>
                    <a:cubicBezTo>
                      <a:pt x="34273" y="130910"/>
                      <a:pt x="33766" y="140557"/>
                      <a:pt x="34273" y="149316"/>
                    </a:cubicBezTo>
                    <a:cubicBezTo>
                      <a:pt x="18915" y="147539"/>
                      <a:pt x="5206" y="161501"/>
                      <a:pt x="1525" y="176606"/>
                    </a:cubicBezTo>
                    <a:cubicBezTo>
                      <a:pt x="-2157" y="191839"/>
                      <a:pt x="1525" y="207578"/>
                      <a:pt x="5206" y="222811"/>
                    </a:cubicBezTo>
                    <a:cubicBezTo>
                      <a:pt x="33766" y="343017"/>
                      <a:pt x="104468" y="672791"/>
                      <a:pt x="115765" y="683200"/>
                    </a:cubicBezTo>
                    <a:cubicBezTo>
                      <a:pt x="128459" y="694878"/>
                      <a:pt x="143056" y="719249"/>
                      <a:pt x="155749" y="730927"/>
                    </a:cubicBezTo>
                    <a:cubicBezTo>
                      <a:pt x="164635" y="739050"/>
                      <a:pt x="174662" y="747682"/>
                      <a:pt x="186594" y="747555"/>
                    </a:cubicBezTo>
                    <a:cubicBezTo>
                      <a:pt x="201319" y="747555"/>
                      <a:pt x="212235" y="734481"/>
                      <a:pt x="220486" y="722295"/>
                    </a:cubicBezTo>
                    <a:cubicBezTo>
                      <a:pt x="241049" y="691577"/>
                      <a:pt x="257423" y="658066"/>
                      <a:pt x="268848" y="622906"/>
                    </a:cubicBezTo>
                    <a:lnTo>
                      <a:pt x="266816" y="562232"/>
                    </a:lnTo>
                    <a:close/>
                  </a:path>
                </a:pathLst>
              </a:custGeom>
              <a:solidFill>
                <a:srgbClr val="FFD6B8"/>
              </a:solidFill>
              <a:ln w="12690" cap="flat">
                <a:noFill/>
                <a:prstDash val="solid"/>
                <a:miter/>
              </a:ln>
            </p:spPr>
            <p:txBody>
              <a:bodyPr rtlCol="0" anchor="ctr"/>
              <a:lstStyle/>
              <a:p>
                <a:endParaRPr lang="fi-FI"/>
              </a:p>
            </p:txBody>
          </p:sp>
          <p:sp>
            <p:nvSpPr>
              <p:cNvPr id="57" name="Puolivapaa piirto 56">
                <a:extLst>
                  <a:ext uri="{FF2B5EF4-FFF2-40B4-BE49-F238E27FC236}">
                    <a16:creationId xmlns:a16="http://schemas.microsoft.com/office/drawing/2014/main" id="{C8967AE6-8A21-A41D-3B0E-D0842D4D1BA1}"/>
                  </a:ext>
                </a:extLst>
              </p:cNvPr>
              <p:cNvSpPr/>
              <p:nvPr/>
            </p:nvSpPr>
            <p:spPr>
              <a:xfrm>
                <a:off x="11674549" y="3389750"/>
                <a:ext cx="672560" cy="913638"/>
              </a:xfrm>
              <a:custGeom>
                <a:avLst/>
                <a:gdLst>
                  <a:gd name="connsiteX0" fmla="*/ 109863 w 672560"/>
                  <a:gd name="connsiteY0" fmla="*/ 42449 h 913638"/>
                  <a:gd name="connsiteX1" fmla="*/ 826 w 672560"/>
                  <a:gd name="connsiteY1" fmla="*/ 211906 h 913638"/>
                  <a:gd name="connsiteX2" fmla="*/ 1208 w 672560"/>
                  <a:gd name="connsiteY2" fmla="*/ 215333 h 913638"/>
                  <a:gd name="connsiteX3" fmla="*/ 47158 w 672560"/>
                  <a:gd name="connsiteY3" fmla="*/ 838071 h 913638"/>
                  <a:gd name="connsiteX4" fmla="*/ 362208 w 672560"/>
                  <a:gd name="connsiteY4" fmla="*/ 912200 h 913638"/>
                  <a:gd name="connsiteX5" fmla="*/ 672560 w 672560"/>
                  <a:gd name="connsiteY5" fmla="*/ 811415 h 913638"/>
                  <a:gd name="connsiteX6" fmla="*/ 448015 w 672560"/>
                  <a:gd name="connsiteY6" fmla="*/ 171541 h 913638"/>
                  <a:gd name="connsiteX7" fmla="*/ 394576 w 672560"/>
                  <a:gd name="connsiteY7" fmla="*/ 63774 h 913638"/>
                  <a:gd name="connsiteX8" fmla="*/ 295948 w 672560"/>
                  <a:gd name="connsiteY8" fmla="*/ 815 h 913638"/>
                  <a:gd name="connsiteX9" fmla="*/ 231973 w 672560"/>
                  <a:gd name="connsiteY9" fmla="*/ 6527 h 913638"/>
                  <a:gd name="connsiteX10" fmla="*/ 109863 w 672560"/>
                  <a:gd name="connsiteY10" fmla="*/ 42576 h 913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72560" h="913638">
                    <a:moveTo>
                      <a:pt x="109863" y="42449"/>
                    </a:moveTo>
                    <a:cubicBezTo>
                      <a:pt x="38907" y="66567"/>
                      <a:pt x="-6789" y="136888"/>
                      <a:pt x="826" y="211906"/>
                    </a:cubicBezTo>
                    <a:lnTo>
                      <a:pt x="1208" y="215333"/>
                    </a:lnTo>
                    <a:cubicBezTo>
                      <a:pt x="25579" y="422362"/>
                      <a:pt x="62263" y="630153"/>
                      <a:pt x="47158" y="838071"/>
                    </a:cubicBezTo>
                    <a:cubicBezTo>
                      <a:pt x="140073" y="896587"/>
                      <a:pt x="252791" y="919943"/>
                      <a:pt x="362208" y="912200"/>
                    </a:cubicBezTo>
                    <a:cubicBezTo>
                      <a:pt x="471497" y="904457"/>
                      <a:pt x="577614" y="866758"/>
                      <a:pt x="672560" y="811415"/>
                    </a:cubicBezTo>
                    <a:cubicBezTo>
                      <a:pt x="603889" y="596008"/>
                      <a:pt x="528998" y="382505"/>
                      <a:pt x="448015" y="171541"/>
                    </a:cubicBezTo>
                    <a:cubicBezTo>
                      <a:pt x="433544" y="133969"/>
                      <a:pt x="418693" y="95889"/>
                      <a:pt x="394576" y="63774"/>
                    </a:cubicBezTo>
                    <a:cubicBezTo>
                      <a:pt x="370458" y="31533"/>
                      <a:pt x="335678" y="5385"/>
                      <a:pt x="295948" y="815"/>
                    </a:cubicBezTo>
                    <a:cubicBezTo>
                      <a:pt x="274623" y="-1724"/>
                      <a:pt x="253044" y="2084"/>
                      <a:pt x="231973" y="6527"/>
                    </a:cubicBezTo>
                    <a:cubicBezTo>
                      <a:pt x="198844" y="13508"/>
                      <a:pt x="151370" y="28487"/>
                      <a:pt x="109863" y="42576"/>
                    </a:cubicBezTo>
                  </a:path>
                </a:pathLst>
              </a:custGeom>
              <a:solidFill>
                <a:srgbClr val="361F0D"/>
              </a:solidFill>
              <a:ln w="12690" cap="flat">
                <a:noFill/>
                <a:prstDash val="solid"/>
                <a:miter/>
              </a:ln>
            </p:spPr>
            <p:txBody>
              <a:bodyPr rtlCol="0" anchor="ctr"/>
              <a:lstStyle/>
              <a:p>
                <a:endParaRPr lang="fi-FI"/>
              </a:p>
            </p:txBody>
          </p:sp>
          <p:sp>
            <p:nvSpPr>
              <p:cNvPr id="58" name="Puolivapaa piirto 57">
                <a:extLst>
                  <a:ext uri="{FF2B5EF4-FFF2-40B4-BE49-F238E27FC236}">
                    <a16:creationId xmlns:a16="http://schemas.microsoft.com/office/drawing/2014/main" id="{ECDBE0DF-3B37-2D65-0E9E-CCAF4EBF4F8A}"/>
                  </a:ext>
                </a:extLst>
              </p:cNvPr>
              <p:cNvSpPr/>
              <p:nvPr/>
            </p:nvSpPr>
            <p:spPr>
              <a:xfrm>
                <a:off x="11863646" y="3787741"/>
                <a:ext cx="41353" cy="142292"/>
              </a:xfrm>
              <a:custGeom>
                <a:avLst/>
                <a:gdLst>
                  <a:gd name="connsiteX0" fmla="*/ 16347 w 41353"/>
                  <a:gd name="connsiteY0" fmla="*/ 0 h 142292"/>
                  <a:gd name="connsiteX1" fmla="*/ 100 w 41353"/>
                  <a:gd name="connsiteY1" fmla="*/ 142293 h 142292"/>
                  <a:gd name="connsiteX2" fmla="*/ 41353 w 41353"/>
                  <a:gd name="connsiteY2" fmla="*/ 142293 h 142292"/>
                  <a:gd name="connsiteX3" fmla="*/ 16474 w 41353"/>
                  <a:gd name="connsiteY3" fmla="*/ 0 h 142292"/>
                </a:gdLst>
                <a:ahLst/>
                <a:cxnLst>
                  <a:cxn ang="0">
                    <a:pos x="connsiteX0" y="connsiteY0"/>
                  </a:cxn>
                  <a:cxn ang="0">
                    <a:pos x="connsiteX1" y="connsiteY1"/>
                  </a:cxn>
                  <a:cxn ang="0">
                    <a:pos x="connsiteX2" y="connsiteY2"/>
                  </a:cxn>
                  <a:cxn ang="0">
                    <a:pos x="connsiteX3" y="connsiteY3"/>
                  </a:cxn>
                </a:cxnLst>
                <a:rect l="l" t="t" r="r" b="b"/>
                <a:pathLst>
                  <a:path w="41353" h="142292">
                    <a:moveTo>
                      <a:pt x="16347" y="0"/>
                    </a:moveTo>
                    <a:cubicBezTo>
                      <a:pt x="17870" y="48108"/>
                      <a:pt x="-1551" y="94185"/>
                      <a:pt x="100" y="142293"/>
                    </a:cubicBezTo>
                    <a:lnTo>
                      <a:pt x="41353" y="142293"/>
                    </a:lnTo>
                    <a:lnTo>
                      <a:pt x="16474" y="0"/>
                    </a:lnTo>
                    <a:close/>
                  </a:path>
                </a:pathLst>
              </a:custGeom>
              <a:solidFill>
                <a:srgbClr val="FFFFFF"/>
              </a:solidFill>
              <a:ln w="12690" cap="flat">
                <a:noFill/>
                <a:prstDash val="solid"/>
                <a:miter/>
              </a:ln>
            </p:spPr>
            <p:txBody>
              <a:bodyPr rtlCol="0" anchor="ctr"/>
              <a:lstStyle/>
              <a:p>
                <a:endParaRPr lang="fi-FI"/>
              </a:p>
            </p:txBody>
          </p:sp>
          <p:sp>
            <p:nvSpPr>
              <p:cNvPr id="59" name="Puolivapaa piirto 58">
                <a:extLst>
                  <a:ext uri="{FF2B5EF4-FFF2-40B4-BE49-F238E27FC236}">
                    <a16:creationId xmlns:a16="http://schemas.microsoft.com/office/drawing/2014/main" id="{668BF3D3-F39A-E438-B34D-5A099A9F8EC6}"/>
                  </a:ext>
                </a:extLst>
              </p:cNvPr>
              <p:cNvSpPr/>
              <p:nvPr/>
            </p:nvSpPr>
            <p:spPr>
              <a:xfrm>
                <a:off x="11535880" y="3884837"/>
                <a:ext cx="1093850" cy="689393"/>
              </a:xfrm>
              <a:custGeom>
                <a:avLst/>
                <a:gdLst>
                  <a:gd name="connsiteX0" fmla="*/ 393109 w 1093850"/>
                  <a:gd name="connsiteY0" fmla="*/ 46467 h 689393"/>
                  <a:gd name="connsiteX1" fmla="*/ 214513 w 1093850"/>
                  <a:gd name="connsiteY1" fmla="*/ 112473 h 689393"/>
                  <a:gd name="connsiteX2" fmla="*/ 142795 w 1093850"/>
                  <a:gd name="connsiteY2" fmla="*/ 205134 h 689393"/>
                  <a:gd name="connsiteX3" fmla="*/ 89103 w 1093850"/>
                  <a:gd name="connsiteY3" fmla="*/ 318105 h 689393"/>
                  <a:gd name="connsiteX4" fmla="*/ 30713 w 1093850"/>
                  <a:gd name="connsiteY4" fmla="*/ 451005 h 689393"/>
                  <a:gd name="connsiteX5" fmla="*/ 756 w 1093850"/>
                  <a:gd name="connsiteY5" fmla="*/ 544302 h 689393"/>
                  <a:gd name="connsiteX6" fmla="*/ 29317 w 1093850"/>
                  <a:gd name="connsiteY6" fmla="*/ 634805 h 689393"/>
                  <a:gd name="connsiteX7" fmla="*/ 123375 w 1093850"/>
                  <a:gd name="connsiteY7" fmla="*/ 665650 h 689393"/>
                  <a:gd name="connsiteX8" fmla="*/ 823542 w 1093850"/>
                  <a:gd name="connsiteY8" fmla="*/ 680248 h 689393"/>
                  <a:gd name="connsiteX9" fmla="*/ 1090483 w 1093850"/>
                  <a:gd name="connsiteY9" fmla="*/ 548491 h 689393"/>
                  <a:gd name="connsiteX10" fmla="*/ 1089087 w 1093850"/>
                  <a:gd name="connsiteY10" fmla="*/ 447070 h 689393"/>
                  <a:gd name="connsiteX11" fmla="*/ 820496 w 1093850"/>
                  <a:gd name="connsiteY11" fmla="*/ 75408 h 689393"/>
                  <a:gd name="connsiteX12" fmla="*/ 623114 w 1093850"/>
                  <a:gd name="connsiteY12" fmla="*/ 9 h 689393"/>
                  <a:gd name="connsiteX13" fmla="*/ 393109 w 1093850"/>
                  <a:gd name="connsiteY13" fmla="*/ 46594 h 689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93850" h="689393">
                    <a:moveTo>
                      <a:pt x="393109" y="46467"/>
                    </a:moveTo>
                    <a:cubicBezTo>
                      <a:pt x="329896" y="57764"/>
                      <a:pt x="264271" y="71727"/>
                      <a:pt x="214513" y="112473"/>
                    </a:cubicBezTo>
                    <a:cubicBezTo>
                      <a:pt x="184176" y="137352"/>
                      <a:pt x="161836" y="170608"/>
                      <a:pt x="142795" y="205134"/>
                    </a:cubicBezTo>
                    <a:cubicBezTo>
                      <a:pt x="122613" y="241691"/>
                      <a:pt x="105858" y="279898"/>
                      <a:pt x="89103" y="318105"/>
                    </a:cubicBezTo>
                    <a:cubicBezTo>
                      <a:pt x="69681" y="362405"/>
                      <a:pt x="50261" y="406705"/>
                      <a:pt x="30713" y="451005"/>
                    </a:cubicBezTo>
                    <a:cubicBezTo>
                      <a:pt x="17512" y="481089"/>
                      <a:pt x="4184" y="511679"/>
                      <a:pt x="756" y="544302"/>
                    </a:cubicBezTo>
                    <a:cubicBezTo>
                      <a:pt x="-2671" y="576924"/>
                      <a:pt x="5326" y="612592"/>
                      <a:pt x="29317" y="634805"/>
                    </a:cubicBezTo>
                    <a:cubicBezTo>
                      <a:pt x="54069" y="657653"/>
                      <a:pt x="89864" y="662350"/>
                      <a:pt x="123375" y="665650"/>
                    </a:cubicBezTo>
                    <a:cubicBezTo>
                      <a:pt x="356044" y="688372"/>
                      <a:pt x="590491" y="697892"/>
                      <a:pt x="823542" y="680248"/>
                    </a:cubicBezTo>
                    <a:cubicBezTo>
                      <a:pt x="957076" y="670093"/>
                      <a:pt x="1084264" y="581874"/>
                      <a:pt x="1090483" y="548491"/>
                    </a:cubicBezTo>
                    <a:cubicBezTo>
                      <a:pt x="1096704" y="515107"/>
                      <a:pt x="1093149" y="480835"/>
                      <a:pt x="1089087" y="447070"/>
                    </a:cubicBezTo>
                    <a:cubicBezTo>
                      <a:pt x="1076775" y="344000"/>
                      <a:pt x="847660" y="103714"/>
                      <a:pt x="820496" y="75408"/>
                    </a:cubicBezTo>
                    <a:cubicBezTo>
                      <a:pt x="770356" y="23111"/>
                      <a:pt x="695339" y="771"/>
                      <a:pt x="623114" y="9"/>
                    </a:cubicBezTo>
                    <a:cubicBezTo>
                      <a:pt x="550888" y="-752"/>
                      <a:pt x="393109" y="46594"/>
                      <a:pt x="393109" y="46594"/>
                    </a:cubicBezTo>
                  </a:path>
                </a:pathLst>
              </a:custGeom>
              <a:solidFill>
                <a:srgbClr val="063F24"/>
              </a:solidFill>
              <a:ln w="12690" cap="flat">
                <a:noFill/>
                <a:prstDash val="solid"/>
                <a:miter/>
              </a:ln>
            </p:spPr>
            <p:txBody>
              <a:bodyPr rtlCol="0" anchor="ctr"/>
              <a:lstStyle/>
              <a:p>
                <a:endParaRPr lang="fi-FI"/>
              </a:p>
            </p:txBody>
          </p:sp>
          <p:sp>
            <p:nvSpPr>
              <p:cNvPr id="60" name="Puolivapaa piirto 59">
                <a:extLst>
                  <a:ext uri="{FF2B5EF4-FFF2-40B4-BE49-F238E27FC236}">
                    <a16:creationId xmlns:a16="http://schemas.microsoft.com/office/drawing/2014/main" id="{2D758DB8-EDA2-8C1E-E8BD-B51850848C1D}"/>
                  </a:ext>
                </a:extLst>
              </p:cNvPr>
              <p:cNvSpPr/>
              <p:nvPr/>
            </p:nvSpPr>
            <p:spPr>
              <a:xfrm>
                <a:off x="11719295" y="3479165"/>
                <a:ext cx="412921" cy="738628"/>
              </a:xfrm>
              <a:custGeom>
                <a:avLst/>
                <a:gdLst>
                  <a:gd name="connsiteX0" fmla="*/ 232162 w 412921"/>
                  <a:gd name="connsiteY0" fmla="*/ 0 h 738628"/>
                  <a:gd name="connsiteX1" fmla="*/ 313146 w 412921"/>
                  <a:gd name="connsiteY1" fmla="*/ 184435 h 738628"/>
                  <a:gd name="connsiteX2" fmla="*/ 378263 w 412921"/>
                  <a:gd name="connsiteY2" fmla="*/ 190401 h 738628"/>
                  <a:gd name="connsiteX3" fmla="*/ 389940 w 412921"/>
                  <a:gd name="connsiteY3" fmla="*/ 257168 h 738628"/>
                  <a:gd name="connsiteX4" fmla="*/ 337263 w 412921"/>
                  <a:gd name="connsiteY4" fmla="*/ 301849 h 738628"/>
                  <a:gd name="connsiteX5" fmla="*/ 412915 w 412921"/>
                  <a:gd name="connsiteY5" fmla="*/ 454423 h 738628"/>
                  <a:gd name="connsiteX6" fmla="*/ 252090 w 412921"/>
                  <a:gd name="connsiteY6" fmla="*/ 738628 h 738628"/>
                  <a:gd name="connsiteX7" fmla="*/ 271003 w 412921"/>
                  <a:gd name="connsiteY7" fmla="*/ 551654 h 738628"/>
                  <a:gd name="connsiteX8" fmla="*/ 214391 w 412921"/>
                  <a:gd name="connsiteY8" fmla="*/ 390575 h 738628"/>
                  <a:gd name="connsiteX9" fmla="*/ 135692 w 412921"/>
                  <a:gd name="connsiteY9" fmla="*/ 441476 h 738628"/>
                  <a:gd name="connsiteX10" fmla="*/ 80603 w 412921"/>
                  <a:gd name="connsiteY10" fmla="*/ 432717 h 738628"/>
                  <a:gd name="connsiteX11" fmla="*/ 50646 w 412921"/>
                  <a:gd name="connsiteY11" fmla="*/ 376105 h 738628"/>
                  <a:gd name="connsiteX12" fmla="*/ 0 w 412921"/>
                  <a:gd name="connsiteY12" fmla="*/ 73749 h 738628"/>
                  <a:gd name="connsiteX13" fmla="*/ 85046 w 412921"/>
                  <a:gd name="connsiteY13" fmla="*/ 3427 h 738628"/>
                  <a:gd name="connsiteX14" fmla="*/ 232035 w 412921"/>
                  <a:gd name="connsiteY14" fmla="*/ 0 h 738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12921" h="738628">
                    <a:moveTo>
                      <a:pt x="232162" y="0"/>
                    </a:moveTo>
                    <a:cubicBezTo>
                      <a:pt x="259199" y="61436"/>
                      <a:pt x="286236" y="122999"/>
                      <a:pt x="313146" y="184435"/>
                    </a:cubicBezTo>
                    <a:cubicBezTo>
                      <a:pt x="332059" y="169965"/>
                      <a:pt x="361507" y="173392"/>
                      <a:pt x="378263" y="190401"/>
                    </a:cubicBezTo>
                    <a:cubicBezTo>
                      <a:pt x="395145" y="207410"/>
                      <a:pt x="399080" y="235081"/>
                      <a:pt x="389940" y="257168"/>
                    </a:cubicBezTo>
                    <a:cubicBezTo>
                      <a:pt x="380929" y="279382"/>
                      <a:pt x="360238" y="295629"/>
                      <a:pt x="337263" y="301849"/>
                    </a:cubicBezTo>
                    <a:cubicBezTo>
                      <a:pt x="361762" y="345768"/>
                      <a:pt x="413551" y="447823"/>
                      <a:pt x="412915" y="454423"/>
                    </a:cubicBezTo>
                    <a:cubicBezTo>
                      <a:pt x="412535" y="460008"/>
                      <a:pt x="303626" y="649013"/>
                      <a:pt x="252090" y="738628"/>
                    </a:cubicBezTo>
                    <a:cubicBezTo>
                      <a:pt x="249171" y="698517"/>
                      <a:pt x="272019" y="559905"/>
                      <a:pt x="271003" y="551654"/>
                    </a:cubicBezTo>
                    <a:cubicBezTo>
                      <a:pt x="269989" y="543912"/>
                      <a:pt x="235082" y="441603"/>
                      <a:pt x="214391" y="390575"/>
                    </a:cubicBezTo>
                    <a:cubicBezTo>
                      <a:pt x="197763" y="400095"/>
                      <a:pt x="154351" y="437160"/>
                      <a:pt x="135692" y="441476"/>
                    </a:cubicBezTo>
                    <a:cubicBezTo>
                      <a:pt x="117033" y="445792"/>
                      <a:pt x="95962" y="444141"/>
                      <a:pt x="80603" y="432717"/>
                    </a:cubicBezTo>
                    <a:cubicBezTo>
                      <a:pt x="63213" y="419770"/>
                      <a:pt x="56232" y="397176"/>
                      <a:pt x="50646" y="376105"/>
                    </a:cubicBezTo>
                    <a:cubicBezTo>
                      <a:pt x="24498" y="277224"/>
                      <a:pt x="7616" y="175803"/>
                      <a:pt x="0" y="73749"/>
                    </a:cubicBezTo>
                    <a:lnTo>
                      <a:pt x="85046" y="3427"/>
                    </a:lnTo>
                    <a:lnTo>
                      <a:pt x="232035" y="0"/>
                    </a:lnTo>
                    <a:close/>
                  </a:path>
                </a:pathLst>
              </a:custGeom>
              <a:solidFill>
                <a:srgbClr val="FFD6B8"/>
              </a:solidFill>
              <a:ln w="12690" cap="flat">
                <a:noFill/>
                <a:prstDash val="solid"/>
                <a:miter/>
              </a:ln>
            </p:spPr>
            <p:txBody>
              <a:bodyPr rtlCol="0" anchor="ctr"/>
              <a:lstStyle/>
              <a:p>
                <a:endParaRPr lang="fi-FI"/>
              </a:p>
            </p:txBody>
          </p:sp>
          <p:sp>
            <p:nvSpPr>
              <p:cNvPr id="61" name="Puolivapaa piirto 60">
                <a:extLst>
                  <a:ext uri="{FF2B5EF4-FFF2-40B4-BE49-F238E27FC236}">
                    <a16:creationId xmlns:a16="http://schemas.microsoft.com/office/drawing/2014/main" id="{182BF5A1-1ABC-D17B-0D26-C8A624D53F70}"/>
                  </a:ext>
                </a:extLst>
              </p:cNvPr>
              <p:cNvSpPr/>
              <p:nvPr/>
            </p:nvSpPr>
            <p:spPr>
              <a:xfrm>
                <a:off x="11754472" y="3719776"/>
                <a:ext cx="24465" cy="34384"/>
              </a:xfrm>
              <a:custGeom>
                <a:avLst/>
                <a:gdLst>
                  <a:gd name="connsiteX0" fmla="*/ 110 w 24465"/>
                  <a:gd name="connsiteY0" fmla="*/ 15923 h 34384"/>
                  <a:gd name="connsiteX1" fmla="*/ 13946 w 24465"/>
                  <a:gd name="connsiteY1" fmla="*/ 56 h 34384"/>
                  <a:gd name="connsiteX2" fmla="*/ 24355 w 24465"/>
                  <a:gd name="connsiteY2" fmla="*/ 18461 h 34384"/>
                  <a:gd name="connsiteX3" fmla="*/ 10519 w 24465"/>
                  <a:gd name="connsiteY3" fmla="*/ 34328 h 34384"/>
                  <a:gd name="connsiteX4" fmla="*/ 110 w 24465"/>
                  <a:gd name="connsiteY4" fmla="*/ 15923 h 343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65" h="34384">
                    <a:moveTo>
                      <a:pt x="110" y="15923"/>
                    </a:moveTo>
                    <a:cubicBezTo>
                      <a:pt x="999" y="6403"/>
                      <a:pt x="7219" y="-706"/>
                      <a:pt x="13946" y="56"/>
                    </a:cubicBezTo>
                    <a:cubicBezTo>
                      <a:pt x="20674" y="691"/>
                      <a:pt x="25244" y="8941"/>
                      <a:pt x="24355" y="18461"/>
                    </a:cubicBezTo>
                    <a:cubicBezTo>
                      <a:pt x="23467" y="27982"/>
                      <a:pt x="17247" y="35090"/>
                      <a:pt x="10519" y="34328"/>
                    </a:cubicBezTo>
                    <a:cubicBezTo>
                      <a:pt x="3792" y="33694"/>
                      <a:pt x="-778" y="25443"/>
                      <a:pt x="110" y="15923"/>
                    </a:cubicBezTo>
                  </a:path>
                </a:pathLst>
              </a:custGeom>
              <a:solidFill>
                <a:srgbClr val="000000"/>
              </a:solidFill>
              <a:ln w="12690" cap="flat">
                <a:noFill/>
                <a:prstDash val="solid"/>
                <a:miter/>
              </a:ln>
            </p:spPr>
            <p:txBody>
              <a:bodyPr rtlCol="0" anchor="ctr"/>
              <a:lstStyle/>
              <a:p>
                <a:endParaRPr lang="fi-FI"/>
              </a:p>
            </p:txBody>
          </p:sp>
          <p:sp>
            <p:nvSpPr>
              <p:cNvPr id="62" name="Puolivapaa piirto 61">
                <a:extLst>
                  <a:ext uri="{FF2B5EF4-FFF2-40B4-BE49-F238E27FC236}">
                    <a16:creationId xmlns:a16="http://schemas.microsoft.com/office/drawing/2014/main" id="{147A6945-6E69-7444-6F3A-CA5FBD5C7512}"/>
                  </a:ext>
                </a:extLst>
              </p:cNvPr>
              <p:cNvSpPr/>
              <p:nvPr/>
            </p:nvSpPr>
            <p:spPr>
              <a:xfrm>
                <a:off x="11873028" y="3709240"/>
                <a:ext cx="24464" cy="34383"/>
              </a:xfrm>
              <a:custGeom>
                <a:avLst/>
                <a:gdLst>
                  <a:gd name="connsiteX0" fmla="*/ 110 w 24464"/>
                  <a:gd name="connsiteY0" fmla="*/ 15923 h 34383"/>
                  <a:gd name="connsiteX1" fmla="*/ 13946 w 24464"/>
                  <a:gd name="connsiteY1" fmla="*/ 56 h 34383"/>
                  <a:gd name="connsiteX2" fmla="*/ 24354 w 24464"/>
                  <a:gd name="connsiteY2" fmla="*/ 18461 h 34383"/>
                  <a:gd name="connsiteX3" fmla="*/ 10519 w 24464"/>
                  <a:gd name="connsiteY3" fmla="*/ 34328 h 34383"/>
                  <a:gd name="connsiteX4" fmla="*/ 110 w 24464"/>
                  <a:gd name="connsiteY4" fmla="*/ 15923 h 343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64" h="34383">
                    <a:moveTo>
                      <a:pt x="110" y="15923"/>
                    </a:moveTo>
                    <a:cubicBezTo>
                      <a:pt x="1126" y="6403"/>
                      <a:pt x="7219" y="-706"/>
                      <a:pt x="13946" y="56"/>
                    </a:cubicBezTo>
                    <a:cubicBezTo>
                      <a:pt x="20674" y="690"/>
                      <a:pt x="25243" y="8941"/>
                      <a:pt x="24354" y="18461"/>
                    </a:cubicBezTo>
                    <a:cubicBezTo>
                      <a:pt x="23466" y="27981"/>
                      <a:pt x="17246" y="35090"/>
                      <a:pt x="10519" y="34328"/>
                    </a:cubicBezTo>
                    <a:cubicBezTo>
                      <a:pt x="3791" y="33693"/>
                      <a:pt x="-778" y="25443"/>
                      <a:pt x="110" y="15923"/>
                    </a:cubicBezTo>
                  </a:path>
                </a:pathLst>
              </a:custGeom>
              <a:solidFill>
                <a:srgbClr val="000000"/>
              </a:solidFill>
              <a:ln w="12690" cap="flat">
                <a:noFill/>
                <a:prstDash val="solid"/>
                <a:miter/>
              </a:ln>
            </p:spPr>
            <p:txBody>
              <a:bodyPr rtlCol="0" anchor="ctr"/>
              <a:lstStyle/>
              <a:p>
                <a:endParaRPr lang="fi-FI"/>
              </a:p>
            </p:txBody>
          </p:sp>
          <p:sp>
            <p:nvSpPr>
              <p:cNvPr id="63" name="Puolivapaa piirto 62">
                <a:extLst>
                  <a:ext uri="{FF2B5EF4-FFF2-40B4-BE49-F238E27FC236}">
                    <a16:creationId xmlns:a16="http://schemas.microsoft.com/office/drawing/2014/main" id="{8D91B0E0-CF46-2197-41AD-702CB596CDFD}"/>
                  </a:ext>
                </a:extLst>
              </p:cNvPr>
              <p:cNvSpPr/>
              <p:nvPr/>
            </p:nvSpPr>
            <p:spPr>
              <a:xfrm>
                <a:off x="12039406" y="3688683"/>
                <a:ext cx="38410" cy="51209"/>
              </a:xfrm>
              <a:custGeom>
                <a:avLst/>
                <a:gdLst>
                  <a:gd name="connsiteX0" fmla="*/ 4839 w 38410"/>
                  <a:gd name="connsiteY0" fmla="*/ 49554 h 51209"/>
                  <a:gd name="connsiteX1" fmla="*/ 37589 w 38410"/>
                  <a:gd name="connsiteY1" fmla="*/ 3985 h 51209"/>
                  <a:gd name="connsiteX2" fmla="*/ 34161 w 38410"/>
                  <a:gd name="connsiteY2" fmla="*/ 558 h 51209"/>
                  <a:gd name="connsiteX3" fmla="*/ 143 w 38410"/>
                  <a:gd name="connsiteY3" fmla="*/ 48285 h 51209"/>
                  <a:gd name="connsiteX4" fmla="*/ 4839 w 38410"/>
                  <a:gd name="connsiteY4" fmla="*/ 49554 h 512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10" h="51209">
                    <a:moveTo>
                      <a:pt x="4839" y="49554"/>
                    </a:moveTo>
                    <a:cubicBezTo>
                      <a:pt x="11313" y="31657"/>
                      <a:pt x="22737" y="15790"/>
                      <a:pt x="37589" y="3985"/>
                    </a:cubicBezTo>
                    <a:cubicBezTo>
                      <a:pt x="40000" y="2081"/>
                      <a:pt x="36573" y="-1346"/>
                      <a:pt x="34161" y="558"/>
                    </a:cubicBezTo>
                    <a:cubicBezTo>
                      <a:pt x="18676" y="12997"/>
                      <a:pt x="6871" y="29626"/>
                      <a:pt x="143" y="48285"/>
                    </a:cubicBezTo>
                    <a:cubicBezTo>
                      <a:pt x="-873" y="51205"/>
                      <a:pt x="3824" y="52474"/>
                      <a:pt x="4839" y="49554"/>
                    </a:cubicBezTo>
                  </a:path>
                </a:pathLst>
              </a:custGeom>
              <a:solidFill>
                <a:srgbClr val="784A2B"/>
              </a:solidFill>
              <a:ln w="12690" cap="flat">
                <a:noFill/>
                <a:prstDash val="solid"/>
                <a:miter/>
              </a:ln>
            </p:spPr>
            <p:txBody>
              <a:bodyPr rtlCol="0" anchor="ctr"/>
              <a:lstStyle/>
              <a:p>
                <a:endParaRPr lang="fi-FI"/>
              </a:p>
            </p:txBody>
          </p:sp>
          <p:sp>
            <p:nvSpPr>
              <p:cNvPr id="896" name="Puolivapaa piirto 895">
                <a:extLst>
                  <a:ext uri="{FF2B5EF4-FFF2-40B4-BE49-F238E27FC236}">
                    <a16:creationId xmlns:a16="http://schemas.microsoft.com/office/drawing/2014/main" id="{3887FFA0-1040-F8A5-86D5-2A4AF22E03D9}"/>
                  </a:ext>
                </a:extLst>
              </p:cNvPr>
              <p:cNvSpPr/>
              <p:nvPr/>
            </p:nvSpPr>
            <p:spPr>
              <a:xfrm>
                <a:off x="12057581" y="3710641"/>
                <a:ext cx="17382" cy="29627"/>
              </a:xfrm>
              <a:custGeom>
                <a:avLst/>
                <a:gdLst>
                  <a:gd name="connsiteX0" fmla="*/ 880 w 17382"/>
                  <a:gd name="connsiteY0" fmla="*/ 4241 h 29627"/>
                  <a:gd name="connsiteX1" fmla="*/ 12812 w 17382"/>
                  <a:gd name="connsiteY1" fmla="*/ 27977 h 29627"/>
                  <a:gd name="connsiteX2" fmla="*/ 15732 w 17382"/>
                  <a:gd name="connsiteY2" fmla="*/ 29627 h 29627"/>
                  <a:gd name="connsiteX3" fmla="*/ 17382 w 17382"/>
                  <a:gd name="connsiteY3" fmla="*/ 26581 h 29627"/>
                  <a:gd name="connsiteX4" fmla="*/ 4181 w 17382"/>
                  <a:gd name="connsiteY4" fmla="*/ 686 h 29627"/>
                  <a:gd name="connsiteX5" fmla="*/ 753 w 17382"/>
                  <a:gd name="connsiteY5" fmla="*/ 4114 h 29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82" h="29627">
                    <a:moveTo>
                      <a:pt x="880" y="4241"/>
                    </a:moveTo>
                    <a:cubicBezTo>
                      <a:pt x="7354" y="10587"/>
                      <a:pt x="11543" y="18965"/>
                      <a:pt x="12812" y="27977"/>
                    </a:cubicBezTo>
                    <a:lnTo>
                      <a:pt x="15732" y="29627"/>
                    </a:lnTo>
                    <a:lnTo>
                      <a:pt x="17382" y="26581"/>
                    </a:lnTo>
                    <a:cubicBezTo>
                      <a:pt x="15986" y="16807"/>
                      <a:pt x="11289" y="7541"/>
                      <a:pt x="4181" y="686"/>
                    </a:cubicBezTo>
                    <a:cubicBezTo>
                      <a:pt x="1896" y="-1472"/>
                      <a:pt x="-1531" y="1956"/>
                      <a:pt x="753" y="4114"/>
                    </a:cubicBezTo>
                  </a:path>
                </a:pathLst>
              </a:custGeom>
              <a:solidFill>
                <a:srgbClr val="784A2B"/>
              </a:solidFill>
              <a:ln w="12690" cap="flat">
                <a:noFill/>
                <a:prstDash val="solid"/>
                <a:miter/>
              </a:ln>
            </p:spPr>
            <p:txBody>
              <a:bodyPr rtlCol="0" anchor="ctr"/>
              <a:lstStyle/>
              <a:p>
                <a:endParaRPr lang="fi-FI"/>
              </a:p>
            </p:txBody>
          </p:sp>
          <p:sp>
            <p:nvSpPr>
              <p:cNvPr id="897" name="Puolivapaa piirto 896">
                <a:extLst>
                  <a:ext uri="{FF2B5EF4-FFF2-40B4-BE49-F238E27FC236}">
                    <a16:creationId xmlns:a16="http://schemas.microsoft.com/office/drawing/2014/main" id="{0AFDBDB5-D869-236A-7B61-D3B4B3FF043B}"/>
                  </a:ext>
                </a:extLst>
              </p:cNvPr>
              <p:cNvSpPr/>
              <p:nvPr/>
            </p:nvSpPr>
            <p:spPr>
              <a:xfrm>
                <a:off x="11933812" y="3869868"/>
                <a:ext cx="3554" cy="8885"/>
              </a:xfrm>
              <a:custGeom>
                <a:avLst/>
                <a:gdLst>
                  <a:gd name="connsiteX0" fmla="*/ 0 w 3554"/>
                  <a:gd name="connsiteY0" fmla="*/ 0 h 8885"/>
                  <a:gd name="connsiteX1" fmla="*/ 3555 w 3554"/>
                  <a:gd name="connsiteY1" fmla="*/ 8886 h 8885"/>
                  <a:gd name="connsiteX2" fmla="*/ 0 w 3554"/>
                  <a:gd name="connsiteY2" fmla="*/ 0 h 8885"/>
                </a:gdLst>
                <a:ahLst/>
                <a:cxnLst>
                  <a:cxn ang="0">
                    <a:pos x="connsiteX0" y="connsiteY0"/>
                  </a:cxn>
                  <a:cxn ang="0">
                    <a:pos x="connsiteX1" y="connsiteY1"/>
                  </a:cxn>
                  <a:cxn ang="0">
                    <a:pos x="connsiteX2" y="connsiteY2"/>
                  </a:cxn>
                </a:cxnLst>
                <a:rect l="l" t="t" r="r" b="b"/>
                <a:pathLst>
                  <a:path w="3554" h="8885">
                    <a:moveTo>
                      <a:pt x="0" y="0"/>
                    </a:moveTo>
                    <a:lnTo>
                      <a:pt x="3555" y="8886"/>
                    </a:lnTo>
                    <a:cubicBezTo>
                      <a:pt x="2412" y="5839"/>
                      <a:pt x="1143" y="2793"/>
                      <a:pt x="0" y="0"/>
                    </a:cubicBezTo>
                  </a:path>
                </a:pathLst>
              </a:custGeom>
              <a:solidFill>
                <a:srgbClr val="634024"/>
              </a:solidFill>
              <a:ln w="12690" cap="flat">
                <a:noFill/>
                <a:prstDash val="solid"/>
                <a:miter/>
              </a:ln>
            </p:spPr>
            <p:txBody>
              <a:bodyPr rtlCol="0" anchor="ctr"/>
              <a:lstStyle/>
              <a:p>
                <a:endParaRPr lang="fi-FI"/>
              </a:p>
            </p:txBody>
          </p:sp>
          <p:sp>
            <p:nvSpPr>
              <p:cNvPr id="898" name="Puolivapaa piirto 897">
                <a:extLst>
                  <a:ext uri="{FF2B5EF4-FFF2-40B4-BE49-F238E27FC236}">
                    <a16:creationId xmlns:a16="http://schemas.microsoft.com/office/drawing/2014/main" id="{E53AE993-C7D0-0245-95D0-806640B7F7C1}"/>
                  </a:ext>
                </a:extLst>
              </p:cNvPr>
              <p:cNvSpPr/>
              <p:nvPr/>
            </p:nvSpPr>
            <p:spPr>
              <a:xfrm>
                <a:off x="11933812" y="3807162"/>
                <a:ext cx="91265" cy="103324"/>
              </a:xfrm>
              <a:custGeom>
                <a:avLst/>
                <a:gdLst>
                  <a:gd name="connsiteX0" fmla="*/ 91265 w 91265"/>
                  <a:gd name="connsiteY0" fmla="*/ 127 h 103324"/>
                  <a:gd name="connsiteX1" fmla="*/ 0 w 91265"/>
                  <a:gd name="connsiteY1" fmla="*/ 62705 h 103324"/>
                  <a:gd name="connsiteX2" fmla="*/ 3555 w 91265"/>
                  <a:gd name="connsiteY2" fmla="*/ 71591 h 103324"/>
                  <a:gd name="connsiteX3" fmla="*/ 16121 w 91265"/>
                  <a:gd name="connsiteY3" fmla="*/ 103324 h 103324"/>
                  <a:gd name="connsiteX4" fmla="*/ 91265 w 91265"/>
                  <a:gd name="connsiteY4" fmla="*/ 0 h 1033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65" h="103324">
                    <a:moveTo>
                      <a:pt x="91265" y="127"/>
                    </a:moveTo>
                    <a:lnTo>
                      <a:pt x="0" y="62705"/>
                    </a:lnTo>
                    <a:cubicBezTo>
                      <a:pt x="1143" y="65498"/>
                      <a:pt x="2285" y="68418"/>
                      <a:pt x="3555" y="71591"/>
                    </a:cubicBezTo>
                    <a:lnTo>
                      <a:pt x="16121" y="103324"/>
                    </a:lnTo>
                    <a:lnTo>
                      <a:pt x="91265" y="0"/>
                    </a:lnTo>
                    <a:close/>
                  </a:path>
                </a:pathLst>
              </a:custGeom>
              <a:solidFill>
                <a:srgbClr val="D9A887"/>
              </a:solidFill>
              <a:ln w="12690" cap="flat">
                <a:noFill/>
                <a:prstDash val="solid"/>
                <a:miter/>
              </a:ln>
            </p:spPr>
            <p:txBody>
              <a:bodyPr rtlCol="0" anchor="ctr"/>
              <a:lstStyle/>
              <a:p>
                <a:endParaRPr lang="fi-FI"/>
              </a:p>
            </p:txBody>
          </p:sp>
          <p:sp>
            <p:nvSpPr>
              <p:cNvPr id="899" name="Puolivapaa piirto 898">
                <a:extLst>
                  <a:ext uri="{FF2B5EF4-FFF2-40B4-BE49-F238E27FC236}">
                    <a16:creationId xmlns:a16="http://schemas.microsoft.com/office/drawing/2014/main" id="{FDF1989E-5BC9-60FF-B61D-441CEFD04479}"/>
                  </a:ext>
                </a:extLst>
              </p:cNvPr>
              <p:cNvSpPr/>
              <p:nvPr/>
            </p:nvSpPr>
            <p:spPr>
              <a:xfrm>
                <a:off x="11811204" y="3657967"/>
                <a:ext cx="41169" cy="163717"/>
              </a:xfrm>
              <a:custGeom>
                <a:avLst/>
                <a:gdLst>
                  <a:gd name="connsiteX0" fmla="*/ 5576 w 41169"/>
                  <a:gd name="connsiteY0" fmla="*/ 2333 h 163717"/>
                  <a:gd name="connsiteX1" fmla="*/ 4814 w 41169"/>
                  <a:gd name="connsiteY1" fmla="*/ 129013 h 163717"/>
                  <a:gd name="connsiteX2" fmla="*/ 15223 w 41169"/>
                  <a:gd name="connsiteY2" fmla="*/ 162523 h 163717"/>
                  <a:gd name="connsiteX3" fmla="*/ 19412 w 41169"/>
                  <a:gd name="connsiteY3" fmla="*/ 162523 h 163717"/>
                  <a:gd name="connsiteX4" fmla="*/ 40483 w 41169"/>
                  <a:gd name="connsiteY4" fmla="*/ 133836 h 163717"/>
                  <a:gd name="connsiteX5" fmla="*/ 37055 w 41169"/>
                  <a:gd name="connsiteY5" fmla="*/ 130409 h 163717"/>
                  <a:gd name="connsiteX6" fmla="*/ 15223 w 41169"/>
                  <a:gd name="connsiteY6" fmla="*/ 159985 h 163717"/>
                  <a:gd name="connsiteX7" fmla="*/ 19412 w 41169"/>
                  <a:gd name="connsiteY7" fmla="*/ 159985 h 163717"/>
                  <a:gd name="connsiteX8" fmla="*/ 6845 w 41169"/>
                  <a:gd name="connsiteY8" fmla="*/ 37620 h 163717"/>
                  <a:gd name="connsiteX9" fmla="*/ 10526 w 41169"/>
                  <a:gd name="connsiteY9" fmla="*/ 2333 h 163717"/>
                  <a:gd name="connsiteX10" fmla="*/ 5703 w 41169"/>
                  <a:gd name="connsiteY10" fmla="*/ 2333 h 163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169" h="163717">
                    <a:moveTo>
                      <a:pt x="5576" y="2333"/>
                    </a:moveTo>
                    <a:cubicBezTo>
                      <a:pt x="879" y="44221"/>
                      <a:pt x="-3817" y="87251"/>
                      <a:pt x="4814" y="129013"/>
                    </a:cubicBezTo>
                    <a:cubicBezTo>
                      <a:pt x="7226" y="140437"/>
                      <a:pt x="10653" y="151734"/>
                      <a:pt x="15223" y="162523"/>
                    </a:cubicBezTo>
                    <a:cubicBezTo>
                      <a:pt x="15984" y="164300"/>
                      <a:pt x="18523" y="163920"/>
                      <a:pt x="19412" y="162523"/>
                    </a:cubicBezTo>
                    <a:cubicBezTo>
                      <a:pt x="25250" y="152115"/>
                      <a:pt x="32359" y="142595"/>
                      <a:pt x="40483" y="133836"/>
                    </a:cubicBezTo>
                    <a:cubicBezTo>
                      <a:pt x="42640" y="131552"/>
                      <a:pt x="39214" y="128124"/>
                      <a:pt x="37055" y="130409"/>
                    </a:cubicBezTo>
                    <a:cubicBezTo>
                      <a:pt x="28678" y="139421"/>
                      <a:pt x="21316" y="149322"/>
                      <a:pt x="15223" y="159985"/>
                    </a:cubicBezTo>
                    <a:lnTo>
                      <a:pt x="19412" y="159985"/>
                    </a:lnTo>
                    <a:cubicBezTo>
                      <a:pt x="3164" y="121524"/>
                      <a:pt x="3291" y="78620"/>
                      <a:pt x="6845" y="37620"/>
                    </a:cubicBezTo>
                    <a:cubicBezTo>
                      <a:pt x="7861" y="25815"/>
                      <a:pt x="9130" y="14138"/>
                      <a:pt x="10526" y="2333"/>
                    </a:cubicBezTo>
                    <a:cubicBezTo>
                      <a:pt x="10907" y="-841"/>
                      <a:pt x="6083" y="-714"/>
                      <a:pt x="5703" y="2333"/>
                    </a:cubicBezTo>
                  </a:path>
                </a:pathLst>
              </a:custGeom>
              <a:solidFill>
                <a:srgbClr val="784A2B"/>
              </a:solidFill>
              <a:ln w="12690" cap="flat">
                <a:noFill/>
                <a:prstDash val="solid"/>
                <a:miter/>
              </a:ln>
            </p:spPr>
            <p:txBody>
              <a:bodyPr rtlCol="0" anchor="ctr"/>
              <a:lstStyle/>
              <a:p>
                <a:endParaRPr lang="fi-FI"/>
              </a:p>
            </p:txBody>
          </p:sp>
          <p:sp>
            <p:nvSpPr>
              <p:cNvPr id="900" name="Puolivapaa piirto 899">
                <a:extLst>
                  <a:ext uri="{FF2B5EF4-FFF2-40B4-BE49-F238E27FC236}">
                    <a16:creationId xmlns:a16="http://schemas.microsoft.com/office/drawing/2014/main" id="{F86186E8-046A-0FCB-CEA2-4D9518CE1033}"/>
                  </a:ext>
                </a:extLst>
              </p:cNvPr>
              <p:cNvSpPr/>
              <p:nvPr/>
            </p:nvSpPr>
            <p:spPr>
              <a:xfrm>
                <a:off x="11868696" y="3649555"/>
                <a:ext cx="76667" cy="21153"/>
              </a:xfrm>
              <a:custGeom>
                <a:avLst/>
                <a:gdLst>
                  <a:gd name="connsiteX0" fmla="*/ 1269 w 76667"/>
                  <a:gd name="connsiteY0" fmla="*/ 16584 h 21153"/>
                  <a:gd name="connsiteX1" fmla="*/ 40111 w 76667"/>
                  <a:gd name="connsiteY1" fmla="*/ 82 h 21153"/>
                  <a:gd name="connsiteX2" fmla="*/ 76668 w 76667"/>
                  <a:gd name="connsiteY2" fmla="*/ 21153 h 21153"/>
                  <a:gd name="connsiteX3" fmla="*/ 39095 w 76667"/>
                  <a:gd name="connsiteY3" fmla="*/ 15442 h 21153"/>
                  <a:gd name="connsiteX4" fmla="*/ 0 w 76667"/>
                  <a:gd name="connsiteY4" fmla="*/ 18361 h 21153"/>
                  <a:gd name="connsiteX5" fmla="*/ 1396 w 76667"/>
                  <a:gd name="connsiteY5" fmla="*/ 16457 h 211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667" h="21153">
                    <a:moveTo>
                      <a:pt x="1269" y="16584"/>
                    </a:moveTo>
                    <a:cubicBezTo>
                      <a:pt x="10789" y="5541"/>
                      <a:pt x="25513" y="-806"/>
                      <a:pt x="40111" y="82"/>
                    </a:cubicBezTo>
                    <a:cubicBezTo>
                      <a:pt x="54581" y="971"/>
                      <a:pt x="68544" y="9095"/>
                      <a:pt x="76668" y="21153"/>
                    </a:cubicBezTo>
                    <a:cubicBezTo>
                      <a:pt x="67402" y="11633"/>
                      <a:pt x="52043" y="12395"/>
                      <a:pt x="39095" y="15442"/>
                    </a:cubicBezTo>
                    <a:cubicBezTo>
                      <a:pt x="26148" y="18488"/>
                      <a:pt x="12566" y="22931"/>
                      <a:pt x="0" y="18361"/>
                    </a:cubicBezTo>
                    <a:lnTo>
                      <a:pt x="1396" y="16457"/>
                    </a:lnTo>
                    <a:close/>
                  </a:path>
                </a:pathLst>
              </a:custGeom>
              <a:solidFill>
                <a:srgbClr val="361F0D"/>
              </a:solidFill>
              <a:ln w="12690" cap="flat">
                <a:noFill/>
                <a:prstDash val="solid"/>
                <a:miter/>
              </a:ln>
            </p:spPr>
            <p:txBody>
              <a:bodyPr rtlCol="0" anchor="ctr"/>
              <a:lstStyle/>
              <a:p>
                <a:endParaRPr lang="fi-FI"/>
              </a:p>
            </p:txBody>
          </p:sp>
          <p:sp>
            <p:nvSpPr>
              <p:cNvPr id="901" name="Puolivapaa piirto 900">
                <a:extLst>
                  <a:ext uri="{FF2B5EF4-FFF2-40B4-BE49-F238E27FC236}">
                    <a16:creationId xmlns:a16="http://schemas.microsoft.com/office/drawing/2014/main" id="{921C0A09-41F3-8371-BF1F-A888DFD52CF4}"/>
                  </a:ext>
                </a:extLst>
              </p:cNvPr>
              <p:cNvSpPr/>
              <p:nvPr/>
            </p:nvSpPr>
            <p:spPr>
              <a:xfrm>
                <a:off x="11740988" y="3640918"/>
                <a:ext cx="58655" cy="51369"/>
              </a:xfrm>
              <a:custGeom>
                <a:avLst/>
                <a:gdLst>
                  <a:gd name="connsiteX0" fmla="*/ 56497 w 58655"/>
                  <a:gd name="connsiteY0" fmla="*/ 849 h 51369"/>
                  <a:gd name="connsiteX1" fmla="*/ 15878 w 58655"/>
                  <a:gd name="connsiteY1" fmla="*/ 12020 h 51369"/>
                  <a:gd name="connsiteX2" fmla="*/ 139 w 58655"/>
                  <a:gd name="connsiteY2" fmla="*/ 51369 h 51369"/>
                  <a:gd name="connsiteX3" fmla="*/ 26161 w 58655"/>
                  <a:gd name="connsiteY3" fmla="*/ 23443 h 51369"/>
                  <a:gd name="connsiteX4" fmla="*/ 58656 w 58655"/>
                  <a:gd name="connsiteY4" fmla="*/ 1484 h 51369"/>
                  <a:gd name="connsiteX5" fmla="*/ 56497 w 58655"/>
                  <a:gd name="connsiteY5" fmla="*/ 849 h 513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655" h="51369">
                    <a:moveTo>
                      <a:pt x="56497" y="849"/>
                    </a:moveTo>
                    <a:cubicBezTo>
                      <a:pt x="42281" y="-1943"/>
                      <a:pt x="26795" y="2246"/>
                      <a:pt x="15878" y="12020"/>
                    </a:cubicBezTo>
                    <a:cubicBezTo>
                      <a:pt x="4962" y="21793"/>
                      <a:pt x="-1003" y="36772"/>
                      <a:pt x="139" y="51369"/>
                    </a:cubicBezTo>
                    <a:cubicBezTo>
                      <a:pt x="1536" y="38041"/>
                      <a:pt x="14102" y="29156"/>
                      <a:pt x="26161" y="23443"/>
                    </a:cubicBezTo>
                    <a:cubicBezTo>
                      <a:pt x="38092" y="17732"/>
                      <a:pt x="51674" y="12781"/>
                      <a:pt x="58656" y="1484"/>
                    </a:cubicBezTo>
                    <a:lnTo>
                      <a:pt x="56497" y="849"/>
                    </a:lnTo>
                    <a:close/>
                  </a:path>
                </a:pathLst>
              </a:custGeom>
              <a:solidFill>
                <a:srgbClr val="361F0D"/>
              </a:solidFill>
              <a:ln w="12690" cap="flat">
                <a:noFill/>
                <a:prstDash val="solid"/>
                <a:miter/>
              </a:ln>
            </p:spPr>
            <p:txBody>
              <a:bodyPr rtlCol="0" anchor="ctr"/>
              <a:lstStyle/>
              <a:p>
                <a:endParaRPr lang="fi-FI"/>
              </a:p>
            </p:txBody>
          </p:sp>
          <p:sp>
            <p:nvSpPr>
              <p:cNvPr id="902" name="Puolivapaa piirto 901">
                <a:extLst>
                  <a:ext uri="{FF2B5EF4-FFF2-40B4-BE49-F238E27FC236}">
                    <a16:creationId xmlns:a16="http://schemas.microsoft.com/office/drawing/2014/main" id="{157418E5-1996-4FC0-8F44-4EFB42E8FD9C}"/>
                  </a:ext>
                </a:extLst>
              </p:cNvPr>
              <p:cNvSpPr/>
              <p:nvPr/>
            </p:nvSpPr>
            <p:spPr>
              <a:xfrm>
                <a:off x="11952472" y="3982339"/>
                <a:ext cx="206190" cy="282005"/>
              </a:xfrm>
              <a:custGeom>
                <a:avLst/>
                <a:gdLst>
                  <a:gd name="connsiteX0" fmla="*/ 12312 w 206190"/>
                  <a:gd name="connsiteY0" fmla="*/ 69806 h 282005"/>
                  <a:gd name="connsiteX1" fmla="*/ 5331 w 206190"/>
                  <a:gd name="connsiteY1" fmla="*/ 151551 h 282005"/>
                  <a:gd name="connsiteX2" fmla="*/ 1142 w 206190"/>
                  <a:gd name="connsiteY2" fmla="*/ 233043 h 282005"/>
                  <a:gd name="connsiteX3" fmla="*/ 0 w 206190"/>
                  <a:gd name="connsiteY3" fmla="*/ 279500 h 282005"/>
                  <a:gd name="connsiteX4" fmla="*/ 4189 w 206190"/>
                  <a:gd name="connsiteY4" fmla="*/ 281277 h 282005"/>
                  <a:gd name="connsiteX5" fmla="*/ 43665 w 206190"/>
                  <a:gd name="connsiteY5" fmla="*/ 232027 h 282005"/>
                  <a:gd name="connsiteX6" fmla="*/ 84665 w 206190"/>
                  <a:gd name="connsiteY6" fmla="*/ 177065 h 282005"/>
                  <a:gd name="connsiteX7" fmla="*/ 125665 w 206190"/>
                  <a:gd name="connsiteY7" fmla="*/ 119437 h 282005"/>
                  <a:gd name="connsiteX8" fmla="*/ 165141 w 206190"/>
                  <a:gd name="connsiteY8" fmla="*/ 62571 h 282005"/>
                  <a:gd name="connsiteX9" fmla="*/ 201444 w 206190"/>
                  <a:gd name="connsiteY9" fmla="*/ 9766 h 282005"/>
                  <a:gd name="connsiteX10" fmla="*/ 205760 w 206190"/>
                  <a:gd name="connsiteY10" fmla="*/ 3546 h 282005"/>
                  <a:gd name="connsiteX11" fmla="*/ 201571 w 206190"/>
                  <a:gd name="connsiteY11" fmla="*/ 1135 h 282005"/>
                  <a:gd name="connsiteX12" fmla="*/ 166030 w 206190"/>
                  <a:gd name="connsiteY12" fmla="*/ 52923 h 282005"/>
                  <a:gd name="connsiteX13" fmla="*/ 126934 w 206190"/>
                  <a:gd name="connsiteY13" fmla="*/ 109409 h 282005"/>
                  <a:gd name="connsiteX14" fmla="*/ 86188 w 206190"/>
                  <a:gd name="connsiteY14" fmla="*/ 166783 h 282005"/>
                  <a:gd name="connsiteX15" fmla="*/ 45315 w 206190"/>
                  <a:gd name="connsiteY15" fmla="*/ 222126 h 282005"/>
                  <a:gd name="connsiteX16" fmla="*/ 5585 w 206190"/>
                  <a:gd name="connsiteY16" fmla="*/ 272265 h 282005"/>
                  <a:gd name="connsiteX17" fmla="*/ 889 w 206190"/>
                  <a:gd name="connsiteY17" fmla="*/ 277850 h 282005"/>
                  <a:gd name="connsiteX18" fmla="*/ 5078 w 206190"/>
                  <a:gd name="connsiteY18" fmla="*/ 279627 h 282005"/>
                  <a:gd name="connsiteX19" fmla="*/ 7743 w 206190"/>
                  <a:gd name="connsiteY19" fmla="*/ 197628 h 282005"/>
                  <a:gd name="connsiteX20" fmla="*/ 13201 w 206190"/>
                  <a:gd name="connsiteY20" fmla="*/ 116137 h 282005"/>
                  <a:gd name="connsiteX21" fmla="*/ 17517 w 206190"/>
                  <a:gd name="connsiteY21" fmla="*/ 69933 h 282005"/>
                  <a:gd name="connsiteX22" fmla="*/ 12693 w 206190"/>
                  <a:gd name="connsiteY22" fmla="*/ 69933 h 282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06190" h="282005">
                    <a:moveTo>
                      <a:pt x="12312" y="69806"/>
                    </a:moveTo>
                    <a:cubicBezTo>
                      <a:pt x="9520" y="96969"/>
                      <a:pt x="7235" y="124260"/>
                      <a:pt x="5331" y="151551"/>
                    </a:cubicBezTo>
                    <a:cubicBezTo>
                      <a:pt x="3427" y="178715"/>
                      <a:pt x="2031" y="205879"/>
                      <a:pt x="1142" y="233043"/>
                    </a:cubicBezTo>
                    <a:cubicBezTo>
                      <a:pt x="635" y="248529"/>
                      <a:pt x="254" y="264014"/>
                      <a:pt x="0" y="279500"/>
                    </a:cubicBezTo>
                    <a:cubicBezTo>
                      <a:pt x="0" y="281531"/>
                      <a:pt x="2792" y="282928"/>
                      <a:pt x="4189" y="281277"/>
                    </a:cubicBezTo>
                    <a:cubicBezTo>
                      <a:pt x="17771" y="265157"/>
                      <a:pt x="30845" y="248782"/>
                      <a:pt x="43665" y="232027"/>
                    </a:cubicBezTo>
                    <a:cubicBezTo>
                      <a:pt x="57628" y="213875"/>
                      <a:pt x="71210" y="195597"/>
                      <a:pt x="84665" y="177065"/>
                    </a:cubicBezTo>
                    <a:cubicBezTo>
                      <a:pt x="98501" y="158025"/>
                      <a:pt x="112209" y="138731"/>
                      <a:pt x="125665" y="119437"/>
                    </a:cubicBezTo>
                    <a:cubicBezTo>
                      <a:pt x="138866" y="100524"/>
                      <a:pt x="152067" y="81611"/>
                      <a:pt x="165141" y="62571"/>
                    </a:cubicBezTo>
                    <a:cubicBezTo>
                      <a:pt x="177200" y="44927"/>
                      <a:pt x="189258" y="27410"/>
                      <a:pt x="201444" y="9766"/>
                    </a:cubicBezTo>
                    <a:cubicBezTo>
                      <a:pt x="202840" y="7608"/>
                      <a:pt x="204363" y="5577"/>
                      <a:pt x="205760" y="3546"/>
                    </a:cubicBezTo>
                    <a:cubicBezTo>
                      <a:pt x="207537" y="1008"/>
                      <a:pt x="203348" y="-1531"/>
                      <a:pt x="201571" y="1135"/>
                    </a:cubicBezTo>
                    <a:cubicBezTo>
                      <a:pt x="189766" y="18397"/>
                      <a:pt x="177834" y="35661"/>
                      <a:pt x="166030" y="52923"/>
                    </a:cubicBezTo>
                    <a:cubicBezTo>
                      <a:pt x="153082" y="71836"/>
                      <a:pt x="140008" y="90623"/>
                      <a:pt x="126934" y="109409"/>
                    </a:cubicBezTo>
                    <a:cubicBezTo>
                      <a:pt x="113479" y="128576"/>
                      <a:pt x="99897" y="147743"/>
                      <a:pt x="86188" y="166783"/>
                    </a:cubicBezTo>
                    <a:cubicBezTo>
                      <a:pt x="72733" y="185315"/>
                      <a:pt x="59151" y="203848"/>
                      <a:pt x="45315" y="222126"/>
                    </a:cubicBezTo>
                    <a:cubicBezTo>
                      <a:pt x="32368" y="239136"/>
                      <a:pt x="19167" y="255891"/>
                      <a:pt x="5585" y="272265"/>
                    </a:cubicBezTo>
                    <a:cubicBezTo>
                      <a:pt x="4062" y="274169"/>
                      <a:pt x="2412" y="275946"/>
                      <a:pt x="889" y="277850"/>
                    </a:cubicBezTo>
                    <a:lnTo>
                      <a:pt x="5078" y="279627"/>
                    </a:lnTo>
                    <a:cubicBezTo>
                      <a:pt x="5458" y="252336"/>
                      <a:pt x="6347" y="224919"/>
                      <a:pt x="7743" y="197628"/>
                    </a:cubicBezTo>
                    <a:cubicBezTo>
                      <a:pt x="9139" y="170464"/>
                      <a:pt x="10916" y="143300"/>
                      <a:pt x="13201" y="116137"/>
                    </a:cubicBezTo>
                    <a:cubicBezTo>
                      <a:pt x="14471" y="100651"/>
                      <a:pt x="15867" y="85292"/>
                      <a:pt x="17517" y="69933"/>
                    </a:cubicBezTo>
                    <a:cubicBezTo>
                      <a:pt x="17771" y="66759"/>
                      <a:pt x="12948" y="66886"/>
                      <a:pt x="12693" y="69933"/>
                    </a:cubicBezTo>
                  </a:path>
                </a:pathLst>
              </a:custGeom>
              <a:solidFill>
                <a:srgbClr val="001F0F"/>
              </a:solidFill>
              <a:ln w="12690" cap="flat">
                <a:noFill/>
                <a:prstDash val="solid"/>
                <a:miter/>
              </a:ln>
            </p:spPr>
            <p:txBody>
              <a:bodyPr rtlCol="0" anchor="ctr"/>
              <a:lstStyle/>
              <a:p>
                <a:endParaRPr lang="fi-FI"/>
              </a:p>
            </p:txBody>
          </p:sp>
          <p:sp>
            <p:nvSpPr>
              <p:cNvPr id="903" name="Puolivapaa piirto 902">
                <a:extLst>
                  <a:ext uri="{FF2B5EF4-FFF2-40B4-BE49-F238E27FC236}">
                    <a16:creationId xmlns:a16="http://schemas.microsoft.com/office/drawing/2014/main" id="{168A870D-2D22-B829-C95E-FD4E3A143CAF}"/>
                  </a:ext>
                </a:extLst>
              </p:cNvPr>
              <p:cNvSpPr/>
              <p:nvPr/>
            </p:nvSpPr>
            <p:spPr>
              <a:xfrm>
                <a:off x="12154173" y="3895111"/>
                <a:ext cx="19818" cy="59643"/>
              </a:xfrm>
              <a:custGeom>
                <a:avLst/>
                <a:gdLst>
                  <a:gd name="connsiteX0" fmla="*/ 505 w 19818"/>
                  <a:gd name="connsiteY0" fmla="*/ 3571 h 59643"/>
                  <a:gd name="connsiteX1" fmla="*/ 14976 w 19818"/>
                  <a:gd name="connsiteY1" fmla="*/ 57264 h 59643"/>
                  <a:gd name="connsiteX2" fmla="*/ 19799 w 19818"/>
                  <a:gd name="connsiteY2" fmla="*/ 57264 h 59643"/>
                  <a:gd name="connsiteX3" fmla="*/ 4567 w 19818"/>
                  <a:gd name="connsiteY3" fmla="*/ 1159 h 59643"/>
                  <a:gd name="connsiteX4" fmla="*/ 378 w 19818"/>
                  <a:gd name="connsiteY4" fmla="*/ 3571 h 596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818" h="59643">
                    <a:moveTo>
                      <a:pt x="505" y="3571"/>
                    </a:moveTo>
                    <a:cubicBezTo>
                      <a:pt x="10279" y="19691"/>
                      <a:pt x="15356" y="38351"/>
                      <a:pt x="14976" y="57264"/>
                    </a:cubicBezTo>
                    <a:cubicBezTo>
                      <a:pt x="14976" y="60437"/>
                      <a:pt x="19799" y="60437"/>
                      <a:pt x="19799" y="57264"/>
                    </a:cubicBezTo>
                    <a:cubicBezTo>
                      <a:pt x="20180" y="37589"/>
                      <a:pt x="14849" y="18041"/>
                      <a:pt x="4567" y="1159"/>
                    </a:cubicBezTo>
                    <a:cubicBezTo>
                      <a:pt x="2917" y="-1507"/>
                      <a:pt x="-1272" y="905"/>
                      <a:pt x="378" y="3571"/>
                    </a:cubicBezTo>
                  </a:path>
                </a:pathLst>
              </a:custGeom>
              <a:solidFill>
                <a:srgbClr val="001F0F"/>
              </a:solidFill>
              <a:ln w="12690" cap="flat">
                <a:noFill/>
                <a:prstDash val="solid"/>
                <a:miter/>
              </a:ln>
            </p:spPr>
            <p:txBody>
              <a:bodyPr rtlCol="0" anchor="ctr"/>
              <a:lstStyle/>
              <a:p>
                <a:endParaRPr lang="fi-FI"/>
              </a:p>
            </p:txBody>
          </p:sp>
          <p:sp>
            <p:nvSpPr>
              <p:cNvPr id="904" name="Puolivapaa piirto 903">
                <a:extLst>
                  <a:ext uri="{FF2B5EF4-FFF2-40B4-BE49-F238E27FC236}">
                    <a16:creationId xmlns:a16="http://schemas.microsoft.com/office/drawing/2014/main" id="{CAF774DD-E0F3-AF2E-C487-119573E5F7EB}"/>
                  </a:ext>
                </a:extLst>
              </p:cNvPr>
              <p:cNvSpPr/>
              <p:nvPr/>
            </p:nvSpPr>
            <p:spPr>
              <a:xfrm>
                <a:off x="12252654" y="4391342"/>
                <a:ext cx="96585" cy="173868"/>
              </a:xfrm>
              <a:custGeom>
                <a:avLst/>
                <a:gdLst>
                  <a:gd name="connsiteX0" fmla="*/ 3698 w 96585"/>
                  <a:gd name="connsiteY0" fmla="*/ 25483 h 173868"/>
                  <a:gd name="connsiteX1" fmla="*/ 25404 w 96585"/>
                  <a:gd name="connsiteY1" fmla="*/ 12028 h 173868"/>
                  <a:gd name="connsiteX2" fmla="*/ 35812 w 96585"/>
                  <a:gd name="connsiteY2" fmla="*/ 5682 h 173868"/>
                  <a:gd name="connsiteX3" fmla="*/ 40382 w 96585"/>
                  <a:gd name="connsiteY3" fmla="*/ 6189 h 173868"/>
                  <a:gd name="connsiteX4" fmla="*/ 44063 w 96585"/>
                  <a:gd name="connsiteY4" fmla="*/ 10378 h 173868"/>
                  <a:gd name="connsiteX5" fmla="*/ 67165 w 96585"/>
                  <a:gd name="connsiteY5" fmla="*/ 44904 h 173868"/>
                  <a:gd name="connsiteX6" fmla="*/ 90901 w 96585"/>
                  <a:gd name="connsiteY6" fmla="*/ 123984 h 173868"/>
                  <a:gd name="connsiteX7" fmla="*/ 90013 w 96585"/>
                  <a:gd name="connsiteY7" fmla="*/ 170823 h 173868"/>
                  <a:gd name="connsiteX8" fmla="*/ 91663 w 96585"/>
                  <a:gd name="connsiteY8" fmla="*/ 173869 h 173868"/>
                  <a:gd name="connsiteX9" fmla="*/ 94582 w 96585"/>
                  <a:gd name="connsiteY9" fmla="*/ 172219 h 173868"/>
                  <a:gd name="connsiteX10" fmla="*/ 88490 w 96585"/>
                  <a:gd name="connsiteY10" fmla="*/ 85015 h 173868"/>
                  <a:gd name="connsiteX11" fmla="*/ 48252 w 96585"/>
                  <a:gd name="connsiteY11" fmla="*/ 7966 h 173868"/>
                  <a:gd name="connsiteX12" fmla="*/ 39112 w 96585"/>
                  <a:gd name="connsiteY12" fmla="*/ 96 h 173868"/>
                  <a:gd name="connsiteX13" fmla="*/ 26927 w 96585"/>
                  <a:gd name="connsiteY13" fmla="*/ 5428 h 173868"/>
                  <a:gd name="connsiteX14" fmla="*/ 1159 w 96585"/>
                  <a:gd name="connsiteY14" fmla="*/ 21295 h 173868"/>
                  <a:gd name="connsiteX15" fmla="*/ 3571 w 96585"/>
                  <a:gd name="connsiteY15" fmla="*/ 25483 h 173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6585" h="173868">
                    <a:moveTo>
                      <a:pt x="3698" y="25483"/>
                    </a:moveTo>
                    <a:lnTo>
                      <a:pt x="25404" y="12028"/>
                    </a:lnTo>
                    <a:cubicBezTo>
                      <a:pt x="28831" y="9871"/>
                      <a:pt x="32258" y="7585"/>
                      <a:pt x="35812" y="5682"/>
                    </a:cubicBezTo>
                    <a:cubicBezTo>
                      <a:pt x="37589" y="4666"/>
                      <a:pt x="38859" y="4666"/>
                      <a:pt x="40382" y="6189"/>
                    </a:cubicBezTo>
                    <a:lnTo>
                      <a:pt x="44063" y="10378"/>
                    </a:lnTo>
                    <a:cubicBezTo>
                      <a:pt x="52948" y="21040"/>
                      <a:pt x="60691" y="32718"/>
                      <a:pt x="67165" y="44904"/>
                    </a:cubicBezTo>
                    <a:cubicBezTo>
                      <a:pt x="80112" y="69276"/>
                      <a:pt x="88236" y="96439"/>
                      <a:pt x="90901" y="123984"/>
                    </a:cubicBezTo>
                    <a:cubicBezTo>
                      <a:pt x="92298" y="139597"/>
                      <a:pt x="92044" y="155337"/>
                      <a:pt x="90013" y="170823"/>
                    </a:cubicBezTo>
                    <a:lnTo>
                      <a:pt x="91663" y="173869"/>
                    </a:lnTo>
                    <a:lnTo>
                      <a:pt x="94582" y="172219"/>
                    </a:lnTo>
                    <a:cubicBezTo>
                      <a:pt x="98644" y="143151"/>
                      <a:pt x="96487" y="113322"/>
                      <a:pt x="88490" y="85015"/>
                    </a:cubicBezTo>
                    <a:cubicBezTo>
                      <a:pt x="80493" y="56963"/>
                      <a:pt x="66911" y="30434"/>
                      <a:pt x="48252" y="7966"/>
                    </a:cubicBezTo>
                    <a:cubicBezTo>
                      <a:pt x="45840" y="5047"/>
                      <a:pt x="43174" y="731"/>
                      <a:pt x="39112" y="96"/>
                    </a:cubicBezTo>
                    <a:cubicBezTo>
                      <a:pt x="34797" y="-665"/>
                      <a:pt x="30354" y="3270"/>
                      <a:pt x="26927" y="5428"/>
                    </a:cubicBezTo>
                    <a:cubicBezTo>
                      <a:pt x="18295" y="10759"/>
                      <a:pt x="9791" y="16090"/>
                      <a:pt x="1159" y="21295"/>
                    </a:cubicBezTo>
                    <a:cubicBezTo>
                      <a:pt x="-1507" y="22945"/>
                      <a:pt x="905" y="27133"/>
                      <a:pt x="3571" y="25483"/>
                    </a:cubicBezTo>
                  </a:path>
                </a:pathLst>
              </a:custGeom>
              <a:solidFill>
                <a:srgbClr val="001F0F"/>
              </a:solidFill>
              <a:ln w="12690" cap="flat">
                <a:noFill/>
                <a:prstDash val="solid"/>
                <a:miter/>
              </a:ln>
            </p:spPr>
            <p:txBody>
              <a:bodyPr rtlCol="0" anchor="ctr"/>
              <a:lstStyle/>
              <a:p>
                <a:endParaRPr lang="fi-FI"/>
              </a:p>
            </p:txBody>
          </p:sp>
          <p:sp>
            <p:nvSpPr>
              <p:cNvPr id="905" name="Puolivapaa piirto 904">
                <a:extLst>
                  <a:ext uri="{FF2B5EF4-FFF2-40B4-BE49-F238E27FC236}">
                    <a16:creationId xmlns:a16="http://schemas.microsoft.com/office/drawing/2014/main" id="{C34DE371-1667-565E-A3CF-620DEFC04778}"/>
                  </a:ext>
                </a:extLst>
              </p:cNvPr>
              <p:cNvSpPr/>
              <p:nvPr/>
            </p:nvSpPr>
            <p:spPr>
              <a:xfrm>
                <a:off x="12288849" y="4282462"/>
                <a:ext cx="176406" cy="113999"/>
              </a:xfrm>
              <a:custGeom>
                <a:avLst/>
                <a:gdLst>
                  <a:gd name="connsiteX0" fmla="*/ 4567 w 176406"/>
                  <a:gd name="connsiteY0" fmla="*/ 112785 h 113999"/>
                  <a:gd name="connsiteX1" fmla="*/ 56610 w 176406"/>
                  <a:gd name="connsiteY1" fmla="*/ 66708 h 113999"/>
                  <a:gd name="connsiteX2" fmla="*/ 91009 w 176406"/>
                  <a:gd name="connsiteY2" fmla="*/ 48429 h 113999"/>
                  <a:gd name="connsiteX3" fmla="*/ 130612 w 176406"/>
                  <a:gd name="connsiteY3" fmla="*/ 27739 h 113999"/>
                  <a:gd name="connsiteX4" fmla="*/ 175166 w 176406"/>
                  <a:gd name="connsiteY4" fmla="*/ 4510 h 113999"/>
                  <a:gd name="connsiteX5" fmla="*/ 172754 w 176406"/>
                  <a:gd name="connsiteY5" fmla="*/ 321 h 113999"/>
                  <a:gd name="connsiteX6" fmla="*/ 92151 w 176406"/>
                  <a:gd name="connsiteY6" fmla="*/ 42336 h 113999"/>
                  <a:gd name="connsiteX7" fmla="*/ 26780 w 176406"/>
                  <a:gd name="connsiteY7" fmla="*/ 80670 h 113999"/>
                  <a:gd name="connsiteX8" fmla="*/ 378 w 176406"/>
                  <a:gd name="connsiteY8" fmla="*/ 110373 h 113999"/>
                  <a:gd name="connsiteX9" fmla="*/ 4567 w 176406"/>
                  <a:gd name="connsiteY9" fmla="*/ 112785 h 1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6406" h="113999">
                    <a:moveTo>
                      <a:pt x="4567" y="112785"/>
                    </a:moveTo>
                    <a:cubicBezTo>
                      <a:pt x="16626" y="92221"/>
                      <a:pt x="36427" y="78259"/>
                      <a:pt x="56610" y="66708"/>
                    </a:cubicBezTo>
                    <a:cubicBezTo>
                      <a:pt x="67907" y="60234"/>
                      <a:pt x="79585" y="54395"/>
                      <a:pt x="91009" y="48429"/>
                    </a:cubicBezTo>
                    <a:cubicBezTo>
                      <a:pt x="104210" y="41575"/>
                      <a:pt x="117411" y="34720"/>
                      <a:pt x="130612" y="27739"/>
                    </a:cubicBezTo>
                    <a:cubicBezTo>
                      <a:pt x="145464" y="19996"/>
                      <a:pt x="160315" y="12253"/>
                      <a:pt x="175166" y="4510"/>
                    </a:cubicBezTo>
                    <a:cubicBezTo>
                      <a:pt x="177959" y="3114"/>
                      <a:pt x="175547" y="-1202"/>
                      <a:pt x="172754" y="321"/>
                    </a:cubicBezTo>
                    <a:cubicBezTo>
                      <a:pt x="145844" y="14284"/>
                      <a:pt x="118934" y="28373"/>
                      <a:pt x="92151" y="42336"/>
                    </a:cubicBezTo>
                    <a:cubicBezTo>
                      <a:pt x="69811" y="54014"/>
                      <a:pt x="46582" y="64930"/>
                      <a:pt x="26780" y="80670"/>
                    </a:cubicBezTo>
                    <a:cubicBezTo>
                      <a:pt x="16371" y="88921"/>
                      <a:pt x="7106" y="98822"/>
                      <a:pt x="378" y="110373"/>
                    </a:cubicBezTo>
                    <a:cubicBezTo>
                      <a:pt x="-1272" y="113038"/>
                      <a:pt x="2917" y="115577"/>
                      <a:pt x="4567" y="112785"/>
                    </a:cubicBezTo>
                  </a:path>
                </a:pathLst>
              </a:custGeom>
              <a:solidFill>
                <a:srgbClr val="001F0F"/>
              </a:solidFill>
              <a:ln w="12690" cap="flat">
                <a:noFill/>
                <a:prstDash val="solid"/>
                <a:miter/>
              </a:ln>
            </p:spPr>
            <p:txBody>
              <a:bodyPr rtlCol="0" anchor="ctr"/>
              <a:lstStyle/>
              <a:p>
                <a:endParaRPr lang="fi-FI"/>
              </a:p>
            </p:txBody>
          </p:sp>
          <p:sp>
            <p:nvSpPr>
              <p:cNvPr id="906" name="Puolivapaa piirto 905">
                <a:extLst>
                  <a:ext uri="{FF2B5EF4-FFF2-40B4-BE49-F238E27FC236}">
                    <a16:creationId xmlns:a16="http://schemas.microsoft.com/office/drawing/2014/main" id="{3E0535E2-EB99-1AB7-FED6-373D832138CE}"/>
                  </a:ext>
                </a:extLst>
              </p:cNvPr>
              <p:cNvSpPr/>
              <p:nvPr/>
            </p:nvSpPr>
            <p:spPr>
              <a:xfrm>
                <a:off x="12383987" y="4279872"/>
                <a:ext cx="43902" cy="48086"/>
              </a:xfrm>
              <a:custGeom>
                <a:avLst/>
                <a:gdLst>
                  <a:gd name="connsiteX0" fmla="*/ 39283 w 43902"/>
                  <a:gd name="connsiteY0" fmla="*/ 1008 h 48086"/>
                  <a:gd name="connsiteX1" fmla="*/ 822 w 43902"/>
                  <a:gd name="connsiteY1" fmla="*/ 44038 h 48086"/>
                  <a:gd name="connsiteX2" fmla="*/ 4250 w 43902"/>
                  <a:gd name="connsiteY2" fmla="*/ 47465 h 48086"/>
                  <a:gd name="connsiteX3" fmla="*/ 43472 w 43902"/>
                  <a:gd name="connsiteY3" fmla="*/ 3546 h 48086"/>
                  <a:gd name="connsiteX4" fmla="*/ 39283 w 43902"/>
                  <a:gd name="connsiteY4" fmla="*/ 1135 h 480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02" h="48086">
                    <a:moveTo>
                      <a:pt x="39283" y="1008"/>
                    </a:moveTo>
                    <a:cubicBezTo>
                      <a:pt x="28367" y="16874"/>
                      <a:pt x="15420" y="31345"/>
                      <a:pt x="822" y="44038"/>
                    </a:cubicBezTo>
                    <a:cubicBezTo>
                      <a:pt x="-1590" y="46069"/>
                      <a:pt x="1838" y="49496"/>
                      <a:pt x="4250" y="47465"/>
                    </a:cubicBezTo>
                    <a:cubicBezTo>
                      <a:pt x="19101" y="34518"/>
                      <a:pt x="32302" y="19794"/>
                      <a:pt x="43472" y="3546"/>
                    </a:cubicBezTo>
                    <a:cubicBezTo>
                      <a:pt x="45249" y="1008"/>
                      <a:pt x="41060" y="-1531"/>
                      <a:pt x="39283" y="1135"/>
                    </a:cubicBezTo>
                  </a:path>
                </a:pathLst>
              </a:custGeom>
              <a:solidFill>
                <a:srgbClr val="001F0F"/>
              </a:solidFill>
              <a:ln w="12690" cap="flat">
                <a:noFill/>
                <a:prstDash val="solid"/>
                <a:miter/>
              </a:ln>
            </p:spPr>
            <p:txBody>
              <a:bodyPr rtlCol="0" anchor="ctr"/>
              <a:lstStyle/>
              <a:p>
                <a:endParaRPr lang="fi-FI"/>
              </a:p>
            </p:txBody>
          </p:sp>
          <p:sp>
            <p:nvSpPr>
              <p:cNvPr id="907" name="Puolivapaa piirto 906">
                <a:extLst>
                  <a:ext uri="{FF2B5EF4-FFF2-40B4-BE49-F238E27FC236}">
                    <a16:creationId xmlns:a16="http://schemas.microsoft.com/office/drawing/2014/main" id="{73D645F2-6F2B-C152-1943-1704029BA353}"/>
                  </a:ext>
                </a:extLst>
              </p:cNvPr>
              <p:cNvSpPr/>
              <p:nvPr/>
            </p:nvSpPr>
            <p:spPr>
              <a:xfrm>
                <a:off x="12185898" y="3938869"/>
                <a:ext cx="158851" cy="113267"/>
              </a:xfrm>
              <a:custGeom>
                <a:avLst/>
                <a:gdLst>
                  <a:gd name="connsiteX0" fmla="*/ 1782 w 158851"/>
                  <a:gd name="connsiteY0" fmla="*/ 4874 h 113267"/>
                  <a:gd name="connsiteX1" fmla="*/ 66899 w 158851"/>
                  <a:gd name="connsiteY1" fmla="*/ 38639 h 113267"/>
                  <a:gd name="connsiteX2" fmla="*/ 125289 w 158851"/>
                  <a:gd name="connsiteY2" fmla="*/ 83065 h 113267"/>
                  <a:gd name="connsiteX3" fmla="*/ 154738 w 158851"/>
                  <a:gd name="connsiteY3" fmla="*/ 112514 h 113267"/>
                  <a:gd name="connsiteX4" fmla="*/ 158165 w 158851"/>
                  <a:gd name="connsiteY4" fmla="*/ 109087 h 113267"/>
                  <a:gd name="connsiteX5" fmla="*/ 103583 w 158851"/>
                  <a:gd name="connsiteY5" fmla="*/ 58567 h 113267"/>
                  <a:gd name="connsiteX6" fmla="*/ 40878 w 158851"/>
                  <a:gd name="connsiteY6" fmla="*/ 17948 h 113267"/>
                  <a:gd name="connsiteX7" fmla="*/ 2925 w 158851"/>
                  <a:gd name="connsiteY7" fmla="*/ 178 h 113267"/>
                  <a:gd name="connsiteX8" fmla="*/ 1656 w 158851"/>
                  <a:gd name="connsiteY8" fmla="*/ 4874 h 113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8851" h="113267">
                    <a:moveTo>
                      <a:pt x="1782" y="4874"/>
                    </a:moveTo>
                    <a:cubicBezTo>
                      <a:pt x="24377" y="14140"/>
                      <a:pt x="46209" y="25564"/>
                      <a:pt x="66899" y="38639"/>
                    </a:cubicBezTo>
                    <a:cubicBezTo>
                      <a:pt x="87589" y="51713"/>
                      <a:pt x="107138" y="66564"/>
                      <a:pt x="125289" y="83065"/>
                    </a:cubicBezTo>
                    <a:cubicBezTo>
                      <a:pt x="135571" y="92331"/>
                      <a:pt x="145471" y="102232"/>
                      <a:pt x="154738" y="112514"/>
                    </a:cubicBezTo>
                    <a:cubicBezTo>
                      <a:pt x="156895" y="114799"/>
                      <a:pt x="160323" y="111371"/>
                      <a:pt x="158165" y="109087"/>
                    </a:cubicBezTo>
                    <a:cubicBezTo>
                      <a:pt x="141409" y="90682"/>
                      <a:pt x="123131" y="73799"/>
                      <a:pt x="103583" y="58567"/>
                    </a:cubicBezTo>
                    <a:cubicBezTo>
                      <a:pt x="83909" y="43208"/>
                      <a:pt x="62964" y="29626"/>
                      <a:pt x="40878" y="17948"/>
                    </a:cubicBezTo>
                    <a:cubicBezTo>
                      <a:pt x="28566" y="11348"/>
                      <a:pt x="15872" y="5509"/>
                      <a:pt x="2925" y="178"/>
                    </a:cubicBezTo>
                    <a:cubicBezTo>
                      <a:pt x="5" y="-965"/>
                      <a:pt x="-1264" y="3732"/>
                      <a:pt x="1656" y="4874"/>
                    </a:cubicBezTo>
                  </a:path>
                </a:pathLst>
              </a:custGeom>
              <a:solidFill>
                <a:srgbClr val="001F0F"/>
              </a:solidFill>
              <a:ln w="12690" cap="flat">
                <a:noFill/>
                <a:prstDash val="solid"/>
                <a:miter/>
              </a:ln>
            </p:spPr>
            <p:txBody>
              <a:bodyPr rtlCol="0" anchor="ctr"/>
              <a:lstStyle/>
              <a:p>
                <a:endParaRPr lang="fi-FI"/>
              </a:p>
            </p:txBody>
          </p:sp>
          <p:sp>
            <p:nvSpPr>
              <p:cNvPr id="908" name="Puolivapaa piirto 907">
                <a:extLst>
                  <a:ext uri="{FF2B5EF4-FFF2-40B4-BE49-F238E27FC236}">
                    <a16:creationId xmlns:a16="http://schemas.microsoft.com/office/drawing/2014/main" id="{765A9F40-5DE6-7D0D-DFFD-344F61FA270B}"/>
                  </a:ext>
                </a:extLst>
              </p:cNvPr>
              <p:cNvSpPr/>
              <p:nvPr/>
            </p:nvSpPr>
            <p:spPr>
              <a:xfrm>
                <a:off x="12322045" y="4012097"/>
                <a:ext cx="64508" cy="331710"/>
              </a:xfrm>
              <a:custGeom>
                <a:avLst/>
                <a:gdLst>
                  <a:gd name="connsiteX0" fmla="*/ 59845 w 64508"/>
                  <a:gd name="connsiteY0" fmla="*/ 1079 h 331710"/>
                  <a:gd name="connsiteX1" fmla="*/ 20114 w 64508"/>
                  <a:gd name="connsiteY1" fmla="*/ 36874 h 331710"/>
                  <a:gd name="connsiteX2" fmla="*/ 4628 w 64508"/>
                  <a:gd name="connsiteY2" fmla="*/ 57056 h 331710"/>
                  <a:gd name="connsiteX3" fmla="*/ 186 w 64508"/>
                  <a:gd name="connsiteY3" fmla="*/ 89932 h 331710"/>
                  <a:gd name="connsiteX4" fmla="*/ 11356 w 64508"/>
                  <a:gd name="connsiteY4" fmla="*/ 243903 h 331710"/>
                  <a:gd name="connsiteX5" fmla="*/ 22145 w 64508"/>
                  <a:gd name="connsiteY5" fmla="*/ 329964 h 331710"/>
                  <a:gd name="connsiteX6" fmla="*/ 26841 w 64508"/>
                  <a:gd name="connsiteY6" fmla="*/ 328695 h 331710"/>
                  <a:gd name="connsiteX7" fmla="*/ 10086 w 64508"/>
                  <a:gd name="connsiteY7" fmla="*/ 176628 h 331710"/>
                  <a:gd name="connsiteX8" fmla="*/ 5517 w 64508"/>
                  <a:gd name="connsiteY8" fmla="*/ 100341 h 331710"/>
                  <a:gd name="connsiteX9" fmla="*/ 7294 w 64508"/>
                  <a:gd name="connsiteY9" fmla="*/ 63911 h 331710"/>
                  <a:gd name="connsiteX10" fmla="*/ 20495 w 64508"/>
                  <a:gd name="connsiteY10" fmla="*/ 43221 h 331710"/>
                  <a:gd name="connsiteX11" fmla="*/ 64033 w 64508"/>
                  <a:gd name="connsiteY11" fmla="*/ 3490 h 331710"/>
                  <a:gd name="connsiteX12" fmla="*/ 59845 w 64508"/>
                  <a:gd name="connsiteY12" fmla="*/ 1079 h 331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508" h="331710">
                    <a:moveTo>
                      <a:pt x="59845" y="1079"/>
                    </a:moveTo>
                    <a:cubicBezTo>
                      <a:pt x="49182" y="15549"/>
                      <a:pt x="33061" y="24815"/>
                      <a:pt x="20114" y="36874"/>
                    </a:cubicBezTo>
                    <a:cubicBezTo>
                      <a:pt x="13895" y="42713"/>
                      <a:pt x="8182" y="49313"/>
                      <a:pt x="4628" y="57056"/>
                    </a:cubicBezTo>
                    <a:cubicBezTo>
                      <a:pt x="-69" y="67465"/>
                      <a:pt x="-323" y="78762"/>
                      <a:pt x="186" y="89932"/>
                    </a:cubicBezTo>
                    <a:cubicBezTo>
                      <a:pt x="2089" y="141340"/>
                      <a:pt x="5898" y="192749"/>
                      <a:pt x="11356" y="243903"/>
                    </a:cubicBezTo>
                    <a:cubicBezTo>
                      <a:pt x="14402" y="272717"/>
                      <a:pt x="17956" y="301404"/>
                      <a:pt x="22145" y="329964"/>
                    </a:cubicBezTo>
                    <a:cubicBezTo>
                      <a:pt x="22653" y="333010"/>
                      <a:pt x="27223" y="331741"/>
                      <a:pt x="26841" y="328695"/>
                    </a:cubicBezTo>
                    <a:cubicBezTo>
                      <a:pt x="19606" y="278175"/>
                      <a:pt x="14021" y="227401"/>
                      <a:pt x="10086" y="176628"/>
                    </a:cubicBezTo>
                    <a:cubicBezTo>
                      <a:pt x="8182" y="151241"/>
                      <a:pt x="6659" y="125728"/>
                      <a:pt x="5517" y="100341"/>
                    </a:cubicBezTo>
                    <a:cubicBezTo>
                      <a:pt x="5009" y="88409"/>
                      <a:pt x="3613" y="75589"/>
                      <a:pt x="7294" y="63911"/>
                    </a:cubicBezTo>
                    <a:cubicBezTo>
                      <a:pt x="9833" y="55914"/>
                      <a:pt x="14782" y="49187"/>
                      <a:pt x="20495" y="43221"/>
                    </a:cubicBezTo>
                    <a:cubicBezTo>
                      <a:pt x="34331" y="29131"/>
                      <a:pt x="52228" y="19611"/>
                      <a:pt x="64033" y="3490"/>
                    </a:cubicBezTo>
                    <a:cubicBezTo>
                      <a:pt x="65937" y="951"/>
                      <a:pt x="61621" y="-1460"/>
                      <a:pt x="59845" y="1079"/>
                    </a:cubicBezTo>
                  </a:path>
                </a:pathLst>
              </a:custGeom>
              <a:solidFill>
                <a:srgbClr val="001F0F"/>
              </a:solidFill>
              <a:ln w="12690" cap="flat">
                <a:noFill/>
                <a:prstDash val="solid"/>
                <a:miter/>
              </a:ln>
            </p:spPr>
            <p:txBody>
              <a:bodyPr rtlCol="0" anchor="ctr"/>
              <a:lstStyle/>
              <a:p>
                <a:endParaRPr lang="fi-FI"/>
              </a:p>
            </p:txBody>
          </p:sp>
          <p:sp>
            <p:nvSpPr>
              <p:cNvPr id="909" name="Puolivapaa piirto 908">
                <a:extLst>
                  <a:ext uri="{FF2B5EF4-FFF2-40B4-BE49-F238E27FC236}">
                    <a16:creationId xmlns:a16="http://schemas.microsoft.com/office/drawing/2014/main" id="{2B6AF317-A176-2828-D071-1B4862A44DBD}"/>
                  </a:ext>
                </a:extLst>
              </p:cNvPr>
              <p:cNvSpPr/>
              <p:nvPr/>
            </p:nvSpPr>
            <p:spPr>
              <a:xfrm>
                <a:off x="11894209" y="4405021"/>
                <a:ext cx="155902" cy="30954"/>
              </a:xfrm>
              <a:custGeom>
                <a:avLst/>
                <a:gdLst>
                  <a:gd name="connsiteX0" fmla="*/ 2412 w 155902"/>
                  <a:gd name="connsiteY0" fmla="*/ 6600 h 30954"/>
                  <a:gd name="connsiteX1" fmla="*/ 120587 w 155902"/>
                  <a:gd name="connsiteY1" fmla="*/ 18406 h 30954"/>
                  <a:gd name="connsiteX2" fmla="*/ 152194 w 155902"/>
                  <a:gd name="connsiteY2" fmla="*/ 30718 h 30954"/>
                  <a:gd name="connsiteX3" fmla="*/ 154605 w 155902"/>
                  <a:gd name="connsiteY3" fmla="*/ 26529 h 30954"/>
                  <a:gd name="connsiteX4" fmla="*/ 36430 w 155902"/>
                  <a:gd name="connsiteY4" fmla="*/ 0 h 30954"/>
                  <a:gd name="connsiteX5" fmla="*/ 2285 w 155902"/>
                  <a:gd name="connsiteY5" fmla="*/ 1777 h 30954"/>
                  <a:gd name="connsiteX6" fmla="*/ 2285 w 155902"/>
                  <a:gd name="connsiteY6" fmla="*/ 6600 h 30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5902" h="30954">
                    <a:moveTo>
                      <a:pt x="2412" y="6600"/>
                    </a:moveTo>
                    <a:cubicBezTo>
                      <a:pt x="42142" y="2158"/>
                      <a:pt x="82634" y="6093"/>
                      <a:pt x="120587" y="18406"/>
                    </a:cubicBezTo>
                    <a:cubicBezTo>
                      <a:pt x="131377" y="21833"/>
                      <a:pt x="141912" y="26021"/>
                      <a:pt x="152194" y="30718"/>
                    </a:cubicBezTo>
                    <a:cubicBezTo>
                      <a:pt x="154987" y="31987"/>
                      <a:pt x="157525" y="27799"/>
                      <a:pt x="154605" y="26529"/>
                    </a:cubicBezTo>
                    <a:cubicBezTo>
                      <a:pt x="117668" y="9393"/>
                      <a:pt x="77176" y="254"/>
                      <a:pt x="36430" y="0"/>
                    </a:cubicBezTo>
                    <a:cubicBezTo>
                      <a:pt x="25006" y="0"/>
                      <a:pt x="13709" y="508"/>
                      <a:pt x="2285" y="1777"/>
                    </a:cubicBezTo>
                    <a:cubicBezTo>
                      <a:pt x="-762" y="2158"/>
                      <a:pt x="-762" y="6981"/>
                      <a:pt x="2285" y="6600"/>
                    </a:cubicBezTo>
                  </a:path>
                </a:pathLst>
              </a:custGeom>
              <a:solidFill>
                <a:srgbClr val="001F0F"/>
              </a:solidFill>
              <a:ln w="12690" cap="flat">
                <a:noFill/>
                <a:prstDash val="solid"/>
                <a:miter/>
              </a:ln>
            </p:spPr>
            <p:txBody>
              <a:bodyPr rtlCol="0" anchor="ctr"/>
              <a:lstStyle/>
              <a:p>
                <a:endParaRPr lang="fi-FI"/>
              </a:p>
            </p:txBody>
          </p:sp>
          <p:sp>
            <p:nvSpPr>
              <p:cNvPr id="910" name="Puolivapaa piirto 909">
                <a:extLst>
                  <a:ext uri="{FF2B5EF4-FFF2-40B4-BE49-F238E27FC236}">
                    <a16:creationId xmlns:a16="http://schemas.microsoft.com/office/drawing/2014/main" id="{7698CC5E-13C7-68C1-4987-CC5CCE86C97D}"/>
                  </a:ext>
                </a:extLst>
              </p:cNvPr>
              <p:cNvSpPr/>
              <p:nvPr/>
            </p:nvSpPr>
            <p:spPr>
              <a:xfrm>
                <a:off x="11793297" y="3974969"/>
                <a:ext cx="16628" cy="19547"/>
              </a:xfrm>
              <a:custGeom>
                <a:avLst/>
                <a:gdLst>
                  <a:gd name="connsiteX0" fmla="*/ 888 w 16628"/>
                  <a:gd name="connsiteY0" fmla="*/ 4316 h 19547"/>
                  <a:gd name="connsiteX1" fmla="*/ 1904 w 16628"/>
                  <a:gd name="connsiteY1" fmla="*/ 4951 h 19547"/>
                  <a:gd name="connsiteX2" fmla="*/ 2412 w 16628"/>
                  <a:gd name="connsiteY2" fmla="*/ 5331 h 19547"/>
                  <a:gd name="connsiteX3" fmla="*/ 2538 w 16628"/>
                  <a:gd name="connsiteY3" fmla="*/ 5331 h 19547"/>
                  <a:gd name="connsiteX4" fmla="*/ 4315 w 16628"/>
                  <a:gd name="connsiteY4" fmla="*/ 6982 h 19547"/>
                  <a:gd name="connsiteX5" fmla="*/ 7489 w 16628"/>
                  <a:gd name="connsiteY5" fmla="*/ 10409 h 19547"/>
                  <a:gd name="connsiteX6" fmla="*/ 7870 w 16628"/>
                  <a:gd name="connsiteY6" fmla="*/ 10917 h 19547"/>
                  <a:gd name="connsiteX7" fmla="*/ 7870 w 16628"/>
                  <a:gd name="connsiteY7" fmla="*/ 10917 h 19547"/>
                  <a:gd name="connsiteX8" fmla="*/ 8631 w 16628"/>
                  <a:gd name="connsiteY8" fmla="*/ 11932 h 19547"/>
                  <a:gd name="connsiteX9" fmla="*/ 9900 w 16628"/>
                  <a:gd name="connsiteY9" fmla="*/ 13963 h 19547"/>
                  <a:gd name="connsiteX10" fmla="*/ 11043 w 16628"/>
                  <a:gd name="connsiteY10" fmla="*/ 16120 h 19547"/>
                  <a:gd name="connsiteX11" fmla="*/ 11551 w 16628"/>
                  <a:gd name="connsiteY11" fmla="*/ 17136 h 19547"/>
                  <a:gd name="connsiteX12" fmla="*/ 11805 w 16628"/>
                  <a:gd name="connsiteY12" fmla="*/ 17644 h 19547"/>
                  <a:gd name="connsiteX13" fmla="*/ 11805 w 16628"/>
                  <a:gd name="connsiteY13" fmla="*/ 17898 h 19547"/>
                  <a:gd name="connsiteX14" fmla="*/ 14978 w 16628"/>
                  <a:gd name="connsiteY14" fmla="*/ 19548 h 19547"/>
                  <a:gd name="connsiteX15" fmla="*/ 16628 w 16628"/>
                  <a:gd name="connsiteY15" fmla="*/ 16502 h 19547"/>
                  <a:gd name="connsiteX16" fmla="*/ 3300 w 16628"/>
                  <a:gd name="connsiteY16" fmla="*/ 0 h 19547"/>
                  <a:gd name="connsiteX17" fmla="*/ 0 w 16628"/>
                  <a:gd name="connsiteY17" fmla="*/ 889 h 19547"/>
                  <a:gd name="connsiteX18" fmla="*/ 888 w 16628"/>
                  <a:gd name="connsiteY18" fmla="*/ 4189 h 19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628" h="19547">
                    <a:moveTo>
                      <a:pt x="888" y="4316"/>
                    </a:moveTo>
                    <a:lnTo>
                      <a:pt x="1904" y="4951"/>
                    </a:lnTo>
                    <a:lnTo>
                      <a:pt x="2412" y="5331"/>
                    </a:lnTo>
                    <a:lnTo>
                      <a:pt x="2538" y="5331"/>
                    </a:lnTo>
                    <a:cubicBezTo>
                      <a:pt x="2538" y="5331"/>
                      <a:pt x="4315" y="6982"/>
                      <a:pt x="4315" y="6982"/>
                    </a:cubicBezTo>
                    <a:lnTo>
                      <a:pt x="7489" y="10409"/>
                    </a:lnTo>
                    <a:lnTo>
                      <a:pt x="7870" y="10917"/>
                    </a:lnTo>
                    <a:lnTo>
                      <a:pt x="7870" y="10917"/>
                    </a:lnTo>
                    <a:cubicBezTo>
                      <a:pt x="7870" y="10917"/>
                      <a:pt x="8631" y="11932"/>
                      <a:pt x="8631" y="11932"/>
                    </a:cubicBezTo>
                    <a:lnTo>
                      <a:pt x="9900" y="13963"/>
                    </a:lnTo>
                    <a:lnTo>
                      <a:pt x="11043" y="16120"/>
                    </a:lnTo>
                    <a:lnTo>
                      <a:pt x="11551" y="17136"/>
                    </a:lnTo>
                    <a:lnTo>
                      <a:pt x="11805" y="17644"/>
                    </a:lnTo>
                    <a:lnTo>
                      <a:pt x="11805" y="17898"/>
                    </a:lnTo>
                    <a:cubicBezTo>
                      <a:pt x="11805" y="17898"/>
                      <a:pt x="14978" y="19548"/>
                      <a:pt x="14978" y="19548"/>
                    </a:cubicBezTo>
                    <a:lnTo>
                      <a:pt x="16628" y="16502"/>
                    </a:lnTo>
                    <a:cubicBezTo>
                      <a:pt x="13835" y="9774"/>
                      <a:pt x="9266" y="4062"/>
                      <a:pt x="3300" y="0"/>
                    </a:cubicBezTo>
                    <a:lnTo>
                      <a:pt x="0" y="889"/>
                    </a:lnTo>
                    <a:lnTo>
                      <a:pt x="888" y="4189"/>
                    </a:lnTo>
                    <a:close/>
                  </a:path>
                </a:pathLst>
              </a:custGeom>
              <a:solidFill>
                <a:srgbClr val="001F0F"/>
              </a:solidFill>
              <a:ln w="12690" cap="flat">
                <a:noFill/>
                <a:prstDash val="solid"/>
                <a:miter/>
              </a:ln>
            </p:spPr>
            <p:txBody>
              <a:bodyPr rtlCol="0" anchor="ctr"/>
              <a:lstStyle/>
              <a:p>
                <a:endParaRPr lang="fi-FI"/>
              </a:p>
            </p:txBody>
          </p:sp>
          <p:sp>
            <p:nvSpPr>
              <p:cNvPr id="911" name="Puolivapaa piirto 910">
                <a:extLst>
                  <a:ext uri="{FF2B5EF4-FFF2-40B4-BE49-F238E27FC236}">
                    <a16:creationId xmlns:a16="http://schemas.microsoft.com/office/drawing/2014/main" id="{E6387DEF-E47E-5C91-EA86-A40E485AA193}"/>
                  </a:ext>
                </a:extLst>
              </p:cNvPr>
              <p:cNvSpPr/>
              <p:nvPr/>
            </p:nvSpPr>
            <p:spPr>
              <a:xfrm>
                <a:off x="11817409" y="3941915"/>
                <a:ext cx="88990" cy="36912"/>
              </a:xfrm>
              <a:custGeom>
                <a:avLst/>
                <a:gdLst>
                  <a:gd name="connsiteX0" fmla="*/ 2924 w 88990"/>
                  <a:gd name="connsiteY0" fmla="*/ 36735 h 36912"/>
                  <a:gd name="connsiteX1" fmla="*/ 87336 w 88990"/>
                  <a:gd name="connsiteY1" fmla="*/ 4874 h 36912"/>
                  <a:gd name="connsiteX2" fmla="*/ 86067 w 88990"/>
                  <a:gd name="connsiteY2" fmla="*/ 178 h 36912"/>
                  <a:gd name="connsiteX3" fmla="*/ 1655 w 88990"/>
                  <a:gd name="connsiteY3" fmla="*/ 32038 h 36912"/>
                  <a:gd name="connsiteX4" fmla="*/ 2924 w 88990"/>
                  <a:gd name="connsiteY4" fmla="*/ 36735 h 369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990" h="36912">
                    <a:moveTo>
                      <a:pt x="2924" y="36735"/>
                    </a:moveTo>
                    <a:cubicBezTo>
                      <a:pt x="31104" y="26072"/>
                      <a:pt x="59157" y="15537"/>
                      <a:pt x="87336" y="4874"/>
                    </a:cubicBezTo>
                    <a:cubicBezTo>
                      <a:pt x="90255" y="3732"/>
                      <a:pt x="88986" y="-965"/>
                      <a:pt x="86067" y="178"/>
                    </a:cubicBezTo>
                    <a:cubicBezTo>
                      <a:pt x="57887" y="10840"/>
                      <a:pt x="29835" y="21376"/>
                      <a:pt x="1655" y="32038"/>
                    </a:cubicBezTo>
                    <a:cubicBezTo>
                      <a:pt x="-1264" y="33181"/>
                      <a:pt x="5" y="37877"/>
                      <a:pt x="2924" y="36735"/>
                    </a:cubicBezTo>
                  </a:path>
                </a:pathLst>
              </a:custGeom>
              <a:solidFill>
                <a:srgbClr val="001F0F"/>
              </a:solidFill>
              <a:ln w="12690" cap="flat">
                <a:noFill/>
                <a:prstDash val="solid"/>
                <a:miter/>
              </a:ln>
            </p:spPr>
            <p:txBody>
              <a:bodyPr rtlCol="0" anchor="ctr"/>
              <a:lstStyle/>
              <a:p>
                <a:endParaRPr lang="fi-FI"/>
              </a:p>
            </p:txBody>
          </p:sp>
          <p:sp>
            <p:nvSpPr>
              <p:cNvPr id="912" name="Puolivapaa piirto 911">
                <a:extLst>
                  <a:ext uri="{FF2B5EF4-FFF2-40B4-BE49-F238E27FC236}">
                    <a16:creationId xmlns:a16="http://schemas.microsoft.com/office/drawing/2014/main" id="{60D93939-1ED1-4206-61A3-C4BB81501D1F}"/>
                  </a:ext>
                </a:extLst>
              </p:cNvPr>
              <p:cNvSpPr/>
              <p:nvPr/>
            </p:nvSpPr>
            <p:spPr>
              <a:xfrm>
                <a:off x="11324895" y="3835971"/>
                <a:ext cx="111372" cy="144823"/>
              </a:xfrm>
              <a:custGeom>
                <a:avLst/>
                <a:gdLst>
                  <a:gd name="connsiteX0" fmla="*/ 85569 w 111372"/>
                  <a:gd name="connsiteY0" fmla="*/ 2798 h 144823"/>
                  <a:gd name="connsiteX1" fmla="*/ 104990 w 111372"/>
                  <a:gd name="connsiteY1" fmla="*/ 76166 h 144823"/>
                  <a:gd name="connsiteX2" fmla="*/ 106259 w 111372"/>
                  <a:gd name="connsiteY2" fmla="*/ 91397 h 144823"/>
                  <a:gd name="connsiteX3" fmla="*/ 102959 w 111372"/>
                  <a:gd name="connsiteY3" fmla="*/ 95840 h 144823"/>
                  <a:gd name="connsiteX4" fmla="*/ 95724 w 111372"/>
                  <a:gd name="connsiteY4" fmla="*/ 93936 h 144823"/>
                  <a:gd name="connsiteX5" fmla="*/ 85569 w 111372"/>
                  <a:gd name="connsiteY5" fmla="*/ 82131 h 144823"/>
                  <a:gd name="connsiteX6" fmla="*/ 77699 w 111372"/>
                  <a:gd name="connsiteY6" fmla="*/ 66264 h 144823"/>
                  <a:gd name="connsiteX7" fmla="*/ 61325 w 111372"/>
                  <a:gd name="connsiteY7" fmla="*/ 26280 h 144823"/>
                  <a:gd name="connsiteX8" fmla="*/ 56882 w 111372"/>
                  <a:gd name="connsiteY8" fmla="*/ 28184 h 144823"/>
                  <a:gd name="connsiteX9" fmla="*/ 67799 w 111372"/>
                  <a:gd name="connsiteY9" fmla="*/ 58522 h 144823"/>
                  <a:gd name="connsiteX10" fmla="*/ 76049 w 111372"/>
                  <a:gd name="connsiteY10" fmla="*/ 89621 h 144823"/>
                  <a:gd name="connsiteX11" fmla="*/ 74907 w 111372"/>
                  <a:gd name="connsiteY11" fmla="*/ 103076 h 144823"/>
                  <a:gd name="connsiteX12" fmla="*/ 64752 w 111372"/>
                  <a:gd name="connsiteY12" fmla="*/ 104472 h 144823"/>
                  <a:gd name="connsiteX13" fmla="*/ 55613 w 111372"/>
                  <a:gd name="connsiteY13" fmla="*/ 94063 h 144823"/>
                  <a:gd name="connsiteX14" fmla="*/ 47362 w 111372"/>
                  <a:gd name="connsiteY14" fmla="*/ 80989 h 144823"/>
                  <a:gd name="connsiteX15" fmla="*/ 32257 w 111372"/>
                  <a:gd name="connsiteY15" fmla="*/ 49763 h 144823"/>
                  <a:gd name="connsiteX16" fmla="*/ 27814 w 111372"/>
                  <a:gd name="connsiteY16" fmla="*/ 51667 h 144823"/>
                  <a:gd name="connsiteX17" fmla="*/ 47996 w 111372"/>
                  <a:gd name="connsiteY17" fmla="*/ 116657 h 144823"/>
                  <a:gd name="connsiteX18" fmla="*/ 50028 w 111372"/>
                  <a:gd name="connsiteY18" fmla="*/ 133286 h 144823"/>
                  <a:gd name="connsiteX19" fmla="*/ 47489 w 111372"/>
                  <a:gd name="connsiteY19" fmla="*/ 138998 h 144823"/>
                  <a:gd name="connsiteX20" fmla="*/ 42031 w 111372"/>
                  <a:gd name="connsiteY20" fmla="*/ 139759 h 144823"/>
                  <a:gd name="connsiteX21" fmla="*/ 30226 w 111372"/>
                  <a:gd name="connsiteY21" fmla="*/ 130366 h 144823"/>
                  <a:gd name="connsiteX22" fmla="*/ 20452 w 111372"/>
                  <a:gd name="connsiteY22" fmla="*/ 117800 h 144823"/>
                  <a:gd name="connsiteX23" fmla="*/ 4839 w 111372"/>
                  <a:gd name="connsiteY23" fmla="*/ 86320 h 144823"/>
                  <a:gd name="connsiteX24" fmla="*/ 143 w 111372"/>
                  <a:gd name="connsiteY24" fmla="*/ 87590 h 144823"/>
                  <a:gd name="connsiteX25" fmla="*/ 15248 w 111372"/>
                  <a:gd name="connsiteY25" fmla="*/ 118815 h 144823"/>
                  <a:gd name="connsiteX26" fmla="*/ 25657 w 111372"/>
                  <a:gd name="connsiteY26" fmla="*/ 132524 h 144823"/>
                  <a:gd name="connsiteX27" fmla="*/ 38476 w 111372"/>
                  <a:gd name="connsiteY27" fmla="*/ 143694 h 144823"/>
                  <a:gd name="connsiteX28" fmla="*/ 51678 w 111372"/>
                  <a:gd name="connsiteY28" fmla="*/ 141917 h 144823"/>
                  <a:gd name="connsiteX29" fmla="*/ 54217 w 111372"/>
                  <a:gd name="connsiteY29" fmla="*/ 126177 h 144823"/>
                  <a:gd name="connsiteX30" fmla="*/ 46854 w 111372"/>
                  <a:gd name="connsiteY30" fmla="*/ 89113 h 144823"/>
                  <a:gd name="connsiteX31" fmla="*/ 32003 w 111372"/>
                  <a:gd name="connsiteY31" fmla="*/ 49255 h 144823"/>
                  <a:gd name="connsiteX32" fmla="*/ 27560 w 111372"/>
                  <a:gd name="connsiteY32" fmla="*/ 51160 h 144823"/>
                  <a:gd name="connsiteX33" fmla="*/ 42412 w 111372"/>
                  <a:gd name="connsiteY33" fmla="*/ 82258 h 144823"/>
                  <a:gd name="connsiteX34" fmla="*/ 51551 w 111372"/>
                  <a:gd name="connsiteY34" fmla="*/ 96983 h 144823"/>
                  <a:gd name="connsiteX35" fmla="*/ 61706 w 111372"/>
                  <a:gd name="connsiteY35" fmla="*/ 108534 h 144823"/>
                  <a:gd name="connsiteX36" fmla="*/ 74526 w 111372"/>
                  <a:gd name="connsiteY36" fmla="*/ 109930 h 144823"/>
                  <a:gd name="connsiteX37" fmla="*/ 81507 w 111372"/>
                  <a:gd name="connsiteY37" fmla="*/ 98506 h 144823"/>
                  <a:gd name="connsiteX38" fmla="*/ 78842 w 111372"/>
                  <a:gd name="connsiteY38" fmla="*/ 81116 h 144823"/>
                  <a:gd name="connsiteX39" fmla="*/ 74399 w 111372"/>
                  <a:gd name="connsiteY39" fmla="*/ 63980 h 144823"/>
                  <a:gd name="connsiteX40" fmla="*/ 61071 w 111372"/>
                  <a:gd name="connsiteY40" fmla="*/ 25773 h 144823"/>
                  <a:gd name="connsiteX41" fmla="*/ 56629 w 111372"/>
                  <a:gd name="connsiteY41" fmla="*/ 27677 h 144823"/>
                  <a:gd name="connsiteX42" fmla="*/ 72495 w 111372"/>
                  <a:gd name="connsiteY42" fmla="*/ 66646 h 144823"/>
                  <a:gd name="connsiteX43" fmla="*/ 92043 w 111372"/>
                  <a:gd name="connsiteY43" fmla="*/ 97363 h 144823"/>
                  <a:gd name="connsiteX44" fmla="*/ 107148 w 111372"/>
                  <a:gd name="connsiteY44" fmla="*/ 99141 h 144823"/>
                  <a:gd name="connsiteX45" fmla="*/ 111210 w 111372"/>
                  <a:gd name="connsiteY45" fmla="*/ 85939 h 144823"/>
                  <a:gd name="connsiteX46" fmla="*/ 108037 w 111372"/>
                  <a:gd name="connsiteY46" fmla="*/ 66392 h 144823"/>
                  <a:gd name="connsiteX47" fmla="*/ 103848 w 111372"/>
                  <a:gd name="connsiteY47" fmla="*/ 46463 h 144823"/>
                  <a:gd name="connsiteX48" fmla="*/ 90139 w 111372"/>
                  <a:gd name="connsiteY48" fmla="*/ 1655 h 144823"/>
                  <a:gd name="connsiteX49" fmla="*/ 85442 w 111372"/>
                  <a:gd name="connsiteY49" fmla="*/ 2925 h 1448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111372" h="144823">
                    <a:moveTo>
                      <a:pt x="85569" y="2798"/>
                    </a:moveTo>
                    <a:cubicBezTo>
                      <a:pt x="94328" y="26534"/>
                      <a:pt x="100928" y="51160"/>
                      <a:pt x="104990" y="76166"/>
                    </a:cubicBezTo>
                    <a:cubicBezTo>
                      <a:pt x="105752" y="80989"/>
                      <a:pt x="107275" y="86447"/>
                      <a:pt x="106259" y="91397"/>
                    </a:cubicBezTo>
                    <a:cubicBezTo>
                      <a:pt x="105879" y="93301"/>
                      <a:pt x="104990" y="95206"/>
                      <a:pt x="102959" y="95840"/>
                    </a:cubicBezTo>
                    <a:cubicBezTo>
                      <a:pt x="100547" y="96602"/>
                      <a:pt x="97755" y="95332"/>
                      <a:pt x="95724" y="93936"/>
                    </a:cubicBezTo>
                    <a:cubicBezTo>
                      <a:pt x="91408" y="91144"/>
                      <a:pt x="88235" y="86574"/>
                      <a:pt x="85569" y="82131"/>
                    </a:cubicBezTo>
                    <a:cubicBezTo>
                      <a:pt x="82650" y="77054"/>
                      <a:pt x="80111" y="71596"/>
                      <a:pt x="77699" y="66264"/>
                    </a:cubicBezTo>
                    <a:cubicBezTo>
                      <a:pt x="71734" y="53190"/>
                      <a:pt x="66275" y="39862"/>
                      <a:pt x="61325" y="26280"/>
                    </a:cubicBezTo>
                    <a:lnTo>
                      <a:pt x="56882" y="28184"/>
                    </a:lnTo>
                    <a:cubicBezTo>
                      <a:pt x="61198" y="38086"/>
                      <a:pt x="64752" y="48240"/>
                      <a:pt x="67799" y="58522"/>
                    </a:cubicBezTo>
                    <a:cubicBezTo>
                      <a:pt x="70845" y="68803"/>
                      <a:pt x="73764" y="79212"/>
                      <a:pt x="76049" y="89621"/>
                    </a:cubicBezTo>
                    <a:cubicBezTo>
                      <a:pt x="77065" y="94063"/>
                      <a:pt x="77699" y="99141"/>
                      <a:pt x="74907" y="103076"/>
                    </a:cubicBezTo>
                    <a:cubicBezTo>
                      <a:pt x="72368" y="106630"/>
                      <a:pt x="68306" y="106630"/>
                      <a:pt x="64752" y="104472"/>
                    </a:cubicBezTo>
                    <a:cubicBezTo>
                      <a:pt x="60817" y="101933"/>
                      <a:pt x="58152" y="97744"/>
                      <a:pt x="55613" y="94063"/>
                    </a:cubicBezTo>
                    <a:cubicBezTo>
                      <a:pt x="52694" y="89747"/>
                      <a:pt x="49901" y="85432"/>
                      <a:pt x="47362" y="80989"/>
                    </a:cubicBezTo>
                    <a:cubicBezTo>
                      <a:pt x="41523" y="70961"/>
                      <a:pt x="36446" y="60553"/>
                      <a:pt x="32257" y="49763"/>
                    </a:cubicBezTo>
                    <a:lnTo>
                      <a:pt x="27814" y="51667"/>
                    </a:lnTo>
                    <a:cubicBezTo>
                      <a:pt x="37461" y="72230"/>
                      <a:pt x="44189" y="94190"/>
                      <a:pt x="47996" y="116657"/>
                    </a:cubicBezTo>
                    <a:cubicBezTo>
                      <a:pt x="48885" y="122116"/>
                      <a:pt x="50028" y="127827"/>
                      <a:pt x="50028" y="133286"/>
                    </a:cubicBezTo>
                    <a:cubicBezTo>
                      <a:pt x="50028" y="135444"/>
                      <a:pt x="49520" y="137728"/>
                      <a:pt x="47489" y="138998"/>
                    </a:cubicBezTo>
                    <a:cubicBezTo>
                      <a:pt x="45966" y="140013"/>
                      <a:pt x="43808" y="140140"/>
                      <a:pt x="42031" y="139759"/>
                    </a:cubicBezTo>
                    <a:cubicBezTo>
                      <a:pt x="37080" y="138617"/>
                      <a:pt x="33400" y="133920"/>
                      <a:pt x="30226" y="130366"/>
                    </a:cubicBezTo>
                    <a:cubicBezTo>
                      <a:pt x="26672" y="126431"/>
                      <a:pt x="23372" y="122242"/>
                      <a:pt x="20452" y="117800"/>
                    </a:cubicBezTo>
                    <a:cubicBezTo>
                      <a:pt x="13852" y="108026"/>
                      <a:pt x="8520" y="97490"/>
                      <a:pt x="4839" y="86320"/>
                    </a:cubicBezTo>
                    <a:cubicBezTo>
                      <a:pt x="3824" y="83401"/>
                      <a:pt x="-873" y="84670"/>
                      <a:pt x="143" y="87590"/>
                    </a:cubicBezTo>
                    <a:cubicBezTo>
                      <a:pt x="3824" y="98633"/>
                      <a:pt x="8901" y="109168"/>
                      <a:pt x="15248" y="118815"/>
                    </a:cubicBezTo>
                    <a:cubicBezTo>
                      <a:pt x="18421" y="123639"/>
                      <a:pt x="21848" y="128208"/>
                      <a:pt x="25657" y="132524"/>
                    </a:cubicBezTo>
                    <a:cubicBezTo>
                      <a:pt x="29338" y="136713"/>
                      <a:pt x="33272" y="141537"/>
                      <a:pt x="38476" y="143694"/>
                    </a:cubicBezTo>
                    <a:cubicBezTo>
                      <a:pt x="42792" y="145471"/>
                      <a:pt x="48123" y="145344"/>
                      <a:pt x="51678" y="141917"/>
                    </a:cubicBezTo>
                    <a:cubicBezTo>
                      <a:pt x="55867" y="137855"/>
                      <a:pt x="54851" y="131382"/>
                      <a:pt x="54217" y="126177"/>
                    </a:cubicBezTo>
                    <a:cubicBezTo>
                      <a:pt x="52694" y="113738"/>
                      <a:pt x="50282" y="101298"/>
                      <a:pt x="46854" y="89113"/>
                    </a:cubicBezTo>
                    <a:cubicBezTo>
                      <a:pt x="43047" y="75404"/>
                      <a:pt x="38096" y="62076"/>
                      <a:pt x="32003" y="49255"/>
                    </a:cubicBezTo>
                    <a:cubicBezTo>
                      <a:pt x="30861" y="46717"/>
                      <a:pt x="26545" y="48494"/>
                      <a:pt x="27560" y="51160"/>
                    </a:cubicBezTo>
                    <a:cubicBezTo>
                      <a:pt x="31749" y="61949"/>
                      <a:pt x="36700" y="72357"/>
                      <a:pt x="42412" y="82258"/>
                    </a:cubicBezTo>
                    <a:cubicBezTo>
                      <a:pt x="45331" y="87209"/>
                      <a:pt x="48378" y="92159"/>
                      <a:pt x="51551" y="96983"/>
                    </a:cubicBezTo>
                    <a:cubicBezTo>
                      <a:pt x="54470" y="101171"/>
                      <a:pt x="57390" y="105487"/>
                      <a:pt x="61706" y="108534"/>
                    </a:cubicBezTo>
                    <a:cubicBezTo>
                      <a:pt x="65513" y="111199"/>
                      <a:pt x="70337" y="112088"/>
                      <a:pt x="74526" y="109930"/>
                    </a:cubicBezTo>
                    <a:cubicBezTo>
                      <a:pt x="78715" y="107772"/>
                      <a:pt x="81000" y="103076"/>
                      <a:pt x="81507" y="98506"/>
                    </a:cubicBezTo>
                    <a:cubicBezTo>
                      <a:pt x="82142" y="92667"/>
                      <a:pt x="80238" y="86828"/>
                      <a:pt x="78842" y="81116"/>
                    </a:cubicBezTo>
                    <a:cubicBezTo>
                      <a:pt x="77445" y="75404"/>
                      <a:pt x="75922" y="69692"/>
                      <a:pt x="74399" y="63980"/>
                    </a:cubicBezTo>
                    <a:cubicBezTo>
                      <a:pt x="70718" y="51033"/>
                      <a:pt x="66529" y="38212"/>
                      <a:pt x="61071" y="25773"/>
                    </a:cubicBezTo>
                    <a:cubicBezTo>
                      <a:pt x="59928" y="23234"/>
                      <a:pt x="55740" y="25011"/>
                      <a:pt x="56629" y="27677"/>
                    </a:cubicBezTo>
                    <a:cubicBezTo>
                      <a:pt x="61452" y="40878"/>
                      <a:pt x="66656" y="53952"/>
                      <a:pt x="72495" y="66646"/>
                    </a:cubicBezTo>
                    <a:cubicBezTo>
                      <a:pt x="77445" y="77435"/>
                      <a:pt x="82269" y="89874"/>
                      <a:pt x="92043" y="97363"/>
                    </a:cubicBezTo>
                    <a:cubicBezTo>
                      <a:pt x="96232" y="100537"/>
                      <a:pt x="102452" y="102695"/>
                      <a:pt x="107148" y="99141"/>
                    </a:cubicBezTo>
                    <a:cubicBezTo>
                      <a:pt x="111210" y="96094"/>
                      <a:pt x="111717" y="90636"/>
                      <a:pt x="111210" y="85939"/>
                    </a:cubicBezTo>
                    <a:cubicBezTo>
                      <a:pt x="110576" y="79339"/>
                      <a:pt x="109306" y="72865"/>
                      <a:pt x="108037" y="66392"/>
                    </a:cubicBezTo>
                    <a:cubicBezTo>
                      <a:pt x="106767" y="59664"/>
                      <a:pt x="105371" y="53064"/>
                      <a:pt x="103848" y="46463"/>
                    </a:cubicBezTo>
                    <a:cubicBezTo>
                      <a:pt x="100167" y="31231"/>
                      <a:pt x="95597" y="16253"/>
                      <a:pt x="90139" y="1655"/>
                    </a:cubicBezTo>
                    <a:cubicBezTo>
                      <a:pt x="89124" y="-1264"/>
                      <a:pt x="84427" y="5"/>
                      <a:pt x="85442" y="2925"/>
                    </a:cubicBezTo>
                  </a:path>
                </a:pathLst>
              </a:custGeom>
              <a:solidFill>
                <a:srgbClr val="784A2B"/>
              </a:solidFill>
              <a:ln w="12690" cap="flat">
                <a:noFill/>
                <a:prstDash val="solid"/>
                <a:miter/>
              </a:ln>
            </p:spPr>
            <p:txBody>
              <a:bodyPr rtlCol="0" anchor="ctr"/>
              <a:lstStyle/>
              <a:p>
                <a:endParaRPr lang="fi-FI"/>
              </a:p>
            </p:txBody>
          </p:sp>
          <p:sp>
            <p:nvSpPr>
              <p:cNvPr id="913" name="Puolivapaa piirto 912">
                <a:extLst>
                  <a:ext uri="{FF2B5EF4-FFF2-40B4-BE49-F238E27FC236}">
                    <a16:creationId xmlns:a16="http://schemas.microsoft.com/office/drawing/2014/main" id="{75F698C4-B409-7EF5-3D47-4B0C3FE3D6BB}"/>
                  </a:ext>
                </a:extLst>
              </p:cNvPr>
              <p:cNvSpPr/>
              <p:nvPr/>
            </p:nvSpPr>
            <p:spPr>
              <a:xfrm>
                <a:off x="11375640" y="3965970"/>
                <a:ext cx="35214" cy="64643"/>
              </a:xfrm>
              <a:custGeom>
                <a:avLst/>
                <a:gdLst>
                  <a:gd name="connsiteX0" fmla="*/ 806 w 35214"/>
                  <a:gd name="connsiteY0" fmla="*/ 4049 h 64643"/>
                  <a:gd name="connsiteX1" fmla="*/ 30382 w 35214"/>
                  <a:gd name="connsiteY1" fmla="*/ 62311 h 64643"/>
                  <a:gd name="connsiteX2" fmla="*/ 35205 w 35214"/>
                  <a:gd name="connsiteY2" fmla="*/ 62311 h 64643"/>
                  <a:gd name="connsiteX3" fmla="*/ 4233 w 35214"/>
                  <a:gd name="connsiteY3" fmla="*/ 621 h 64643"/>
                  <a:gd name="connsiteX4" fmla="*/ 806 w 35214"/>
                  <a:gd name="connsiteY4" fmla="*/ 4049 h 646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214" h="64643">
                    <a:moveTo>
                      <a:pt x="806" y="4049"/>
                    </a:moveTo>
                    <a:cubicBezTo>
                      <a:pt x="17561" y="18900"/>
                      <a:pt x="28350" y="39971"/>
                      <a:pt x="30382" y="62311"/>
                    </a:cubicBezTo>
                    <a:cubicBezTo>
                      <a:pt x="30635" y="65358"/>
                      <a:pt x="35458" y="65485"/>
                      <a:pt x="35205" y="62311"/>
                    </a:cubicBezTo>
                    <a:cubicBezTo>
                      <a:pt x="33047" y="38701"/>
                      <a:pt x="21876" y="16361"/>
                      <a:pt x="4233" y="621"/>
                    </a:cubicBezTo>
                    <a:cubicBezTo>
                      <a:pt x="1948" y="-1410"/>
                      <a:pt x="-1606" y="2018"/>
                      <a:pt x="806" y="4049"/>
                    </a:cubicBezTo>
                  </a:path>
                </a:pathLst>
              </a:custGeom>
              <a:solidFill>
                <a:srgbClr val="784A2B"/>
              </a:solidFill>
              <a:ln w="12690" cap="flat">
                <a:noFill/>
                <a:prstDash val="solid"/>
                <a:miter/>
              </a:ln>
            </p:spPr>
            <p:txBody>
              <a:bodyPr rtlCol="0" anchor="ctr"/>
              <a:lstStyle/>
              <a:p>
                <a:endParaRPr lang="fi-FI"/>
              </a:p>
            </p:txBody>
          </p:sp>
          <p:sp>
            <p:nvSpPr>
              <p:cNvPr id="914" name="Puolivapaa piirto 913">
                <a:extLst>
                  <a:ext uri="{FF2B5EF4-FFF2-40B4-BE49-F238E27FC236}">
                    <a16:creationId xmlns:a16="http://schemas.microsoft.com/office/drawing/2014/main" id="{0CE4AFC2-5A92-8B05-72D2-D68410536710}"/>
                  </a:ext>
                </a:extLst>
              </p:cNvPr>
              <p:cNvSpPr/>
              <p:nvPr/>
            </p:nvSpPr>
            <p:spPr>
              <a:xfrm>
                <a:off x="11418112" y="3915086"/>
                <a:ext cx="48822" cy="148832"/>
              </a:xfrm>
              <a:custGeom>
                <a:avLst/>
                <a:gdLst>
                  <a:gd name="connsiteX0" fmla="*/ 44142 w 48822"/>
                  <a:gd name="connsiteY0" fmla="*/ 1747 h 148832"/>
                  <a:gd name="connsiteX1" fmla="*/ 14058 w 48822"/>
                  <a:gd name="connsiteY1" fmla="*/ 46174 h 148832"/>
                  <a:gd name="connsiteX2" fmla="*/ 1745 w 48822"/>
                  <a:gd name="connsiteY2" fmla="*/ 69910 h 148832"/>
                  <a:gd name="connsiteX3" fmla="*/ 1745 w 48822"/>
                  <a:gd name="connsiteY3" fmla="*/ 104944 h 148832"/>
                  <a:gd name="connsiteX4" fmla="*/ 8219 w 48822"/>
                  <a:gd name="connsiteY4" fmla="*/ 147086 h 148832"/>
                  <a:gd name="connsiteX5" fmla="*/ 12916 w 48822"/>
                  <a:gd name="connsiteY5" fmla="*/ 145816 h 148832"/>
                  <a:gd name="connsiteX6" fmla="*/ 7077 w 48822"/>
                  <a:gd name="connsiteY6" fmla="*/ 108117 h 148832"/>
                  <a:gd name="connsiteX7" fmla="*/ 5807 w 48822"/>
                  <a:gd name="connsiteY7" fmla="*/ 73337 h 148832"/>
                  <a:gd name="connsiteX8" fmla="*/ 34495 w 48822"/>
                  <a:gd name="connsiteY8" fmla="*/ 28530 h 148832"/>
                  <a:gd name="connsiteX9" fmla="*/ 48711 w 48822"/>
                  <a:gd name="connsiteY9" fmla="*/ 3016 h 148832"/>
                  <a:gd name="connsiteX10" fmla="*/ 44015 w 48822"/>
                  <a:gd name="connsiteY10" fmla="*/ 1747 h 148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822" h="148832">
                    <a:moveTo>
                      <a:pt x="44142" y="1747"/>
                    </a:moveTo>
                    <a:cubicBezTo>
                      <a:pt x="39191" y="19390"/>
                      <a:pt x="24720" y="31957"/>
                      <a:pt x="14058" y="46174"/>
                    </a:cubicBezTo>
                    <a:cubicBezTo>
                      <a:pt x="8727" y="53282"/>
                      <a:pt x="4030" y="61152"/>
                      <a:pt x="1745" y="69910"/>
                    </a:cubicBezTo>
                    <a:cubicBezTo>
                      <a:pt x="-1174" y="81461"/>
                      <a:pt x="95" y="93393"/>
                      <a:pt x="1745" y="104944"/>
                    </a:cubicBezTo>
                    <a:cubicBezTo>
                      <a:pt x="3777" y="119034"/>
                      <a:pt x="6061" y="132996"/>
                      <a:pt x="8219" y="147086"/>
                    </a:cubicBezTo>
                    <a:cubicBezTo>
                      <a:pt x="8727" y="150133"/>
                      <a:pt x="13424" y="148863"/>
                      <a:pt x="12916" y="145816"/>
                    </a:cubicBezTo>
                    <a:cubicBezTo>
                      <a:pt x="11012" y="133250"/>
                      <a:pt x="9108" y="120684"/>
                      <a:pt x="7077" y="108117"/>
                    </a:cubicBezTo>
                    <a:cubicBezTo>
                      <a:pt x="5300" y="96693"/>
                      <a:pt x="3523" y="84888"/>
                      <a:pt x="5807" y="73337"/>
                    </a:cubicBezTo>
                    <a:cubicBezTo>
                      <a:pt x="9489" y="55313"/>
                      <a:pt x="23578" y="42365"/>
                      <a:pt x="34495" y="28530"/>
                    </a:cubicBezTo>
                    <a:cubicBezTo>
                      <a:pt x="40587" y="20787"/>
                      <a:pt x="45919" y="12536"/>
                      <a:pt x="48711" y="3016"/>
                    </a:cubicBezTo>
                    <a:cubicBezTo>
                      <a:pt x="49600" y="-30"/>
                      <a:pt x="44903" y="-1300"/>
                      <a:pt x="44015" y="1747"/>
                    </a:cubicBezTo>
                  </a:path>
                </a:pathLst>
              </a:custGeom>
              <a:solidFill>
                <a:srgbClr val="784A2B"/>
              </a:solidFill>
              <a:ln w="12690" cap="flat">
                <a:noFill/>
                <a:prstDash val="solid"/>
                <a:miter/>
              </a:ln>
            </p:spPr>
            <p:txBody>
              <a:bodyPr rtlCol="0" anchor="ctr"/>
              <a:lstStyle/>
              <a:p>
                <a:endParaRPr lang="fi-FI"/>
              </a:p>
            </p:txBody>
          </p:sp>
          <p:sp>
            <p:nvSpPr>
              <p:cNvPr id="915" name="Puolivapaa piirto 914">
                <a:extLst>
                  <a:ext uri="{FF2B5EF4-FFF2-40B4-BE49-F238E27FC236}">
                    <a16:creationId xmlns:a16="http://schemas.microsoft.com/office/drawing/2014/main" id="{AAA6AA74-F67F-DB88-22D3-33493EF629AA}"/>
                  </a:ext>
                </a:extLst>
              </p:cNvPr>
              <p:cNvSpPr/>
              <p:nvPr/>
            </p:nvSpPr>
            <p:spPr>
              <a:xfrm>
                <a:off x="11400305" y="4075854"/>
                <a:ext cx="48464" cy="23429"/>
              </a:xfrm>
              <a:custGeom>
                <a:avLst/>
                <a:gdLst>
                  <a:gd name="connsiteX0" fmla="*/ 2924 w 48464"/>
                  <a:gd name="connsiteY0" fmla="*/ 23129 h 23429"/>
                  <a:gd name="connsiteX1" fmla="*/ 47224 w 48464"/>
                  <a:gd name="connsiteY1" fmla="*/ 4470 h 23429"/>
                  <a:gd name="connsiteX2" fmla="*/ 44812 w 48464"/>
                  <a:gd name="connsiteY2" fmla="*/ 281 h 23429"/>
                  <a:gd name="connsiteX3" fmla="*/ 1655 w 48464"/>
                  <a:gd name="connsiteY3" fmla="*/ 18559 h 23429"/>
                  <a:gd name="connsiteX4" fmla="*/ 2924 w 48464"/>
                  <a:gd name="connsiteY4" fmla="*/ 23256 h 234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464" h="23429">
                    <a:moveTo>
                      <a:pt x="2924" y="23129"/>
                    </a:moveTo>
                    <a:cubicBezTo>
                      <a:pt x="18029" y="17671"/>
                      <a:pt x="32754" y="11324"/>
                      <a:pt x="47224" y="4470"/>
                    </a:cubicBezTo>
                    <a:cubicBezTo>
                      <a:pt x="50017" y="3074"/>
                      <a:pt x="47605" y="-1115"/>
                      <a:pt x="44812" y="281"/>
                    </a:cubicBezTo>
                    <a:cubicBezTo>
                      <a:pt x="30723" y="7008"/>
                      <a:pt x="16379" y="13101"/>
                      <a:pt x="1655" y="18559"/>
                    </a:cubicBezTo>
                    <a:cubicBezTo>
                      <a:pt x="-1264" y="19575"/>
                      <a:pt x="5" y="24398"/>
                      <a:pt x="2924" y="23256"/>
                    </a:cubicBezTo>
                  </a:path>
                </a:pathLst>
              </a:custGeom>
              <a:solidFill>
                <a:srgbClr val="784A2B"/>
              </a:solidFill>
              <a:ln w="12690" cap="flat">
                <a:noFill/>
                <a:prstDash val="solid"/>
                <a:miter/>
              </a:ln>
            </p:spPr>
            <p:txBody>
              <a:bodyPr rtlCol="0" anchor="ctr"/>
              <a:lstStyle/>
              <a:p>
                <a:endParaRPr lang="fi-FI"/>
              </a:p>
            </p:txBody>
          </p:sp>
          <p:sp>
            <p:nvSpPr>
              <p:cNvPr id="916" name="Puolivapaa piirto 915">
                <a:extLst>
                  <a:ext uri="{FF2B5EF4-FFF2-40B4-BE49-F238E27FC236}">
                    <a16:creationId xmlns:a16="http://schemas.microsoft.com/office/drawing/2014/main" id="{E2AB8798-F040-41B1-488A-74896197FE6F}"/>
                  </a:ext>
                </a:extLst>
              </p:cNvPr>
              <p:cNvSpPr/>
              <p:nvPr/>
            </p:nvSpPr>
            <p:spPr>
              <a:xfrm>
                <a:off x="11724679" y="4016380"/>
                <a:ext cx="82258" cy="158100"/>
              </a:xfrm>
              <a:custGeom>
                <a:avLst/>
                <a:gdLst>
                  <a:gd name="connsiteX0" fmla="*/ 77630 w 82258"/>
                  <a:gd name="connsiteY0" fmla="*/ 1874 h 158100"/>
                  <a:gd name="connsiteX1" fmla="*/ 66587 w 82258"/>
                  <a:gd name="connsiteY1" fmla="*/ 30942 h 158100"/>
                  <a:gd name="connsiteX2" fmla="*/ 50848 w 82258"/>
                  <a:gd name="connsiteY2" fmla="*/ 60263 h 158100"/>
                  <a:gd name="connsiteX3" fmla="*/ 18733 w 82258"/>
                  <a:gd name="connsiteY3" fmla="*/ 120176 h 158100"/>
                  <a:gd name="connsiteX4" fmla="*/ 328 w 82258"/>
                  <a:gd name="connsiteY4" fmla="*/ 154448 h 158100"/>
                  <a:gd name="connsiteX5" fmla="*/ 4516 w 82258"/>
                  <a:gd name="connsiteY5" fmla="*/ 156860 h 158100"/>
                  <a:gd name="connsiteX6" fmla="*/ 37266 w 82258"/>
                  <a:gd name="connsiteY6" fmla="*/ 95805 h 158100"/>
                  <a:gd name="connsiteX7" fmla="*/ 69507 w 82258"/>
                  <a:gd name="connsiteY7" fmla="*/ 35511 h 158100"/>
                  <a:gd name="connsiteX8" fmla="*/ 82200 w 82258"/>
                  <a:gd name="connsiteY8" fmla="*/ 3016 h 158100"/>
                  <a:gd name="connsiteX9" fmla="*/ 77503 w 82258"/>
                  <a:gd name="connsiteY9" fmla="*/ 1746 h 15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258" h="158100">
                    <a:moveTo>
                      <a:pt x="77630" y="1874"/>
                    </a:moveTo>
                    <a:cubicBezTo>
                      <a:pt x="75473" y="12155"/>
                      <a:pt x="71411" y="21675"/>
                      <a:pt x="66587" y="30942"/>
                    </a:cubicBezTo>
                    <a:cubicBezTo>
                      <a:pt x="61510" y="40842"/>
                      <a:pt x="56179" y="50489"/>
                      <a:pt x="50848" y="60263"/>
                    </a:cubicBezTo>
                    <a:cubicBezTo>
                      <a:pt x="40185" y="80192"/>
                      <a:pt x="29396" y="100247"/>
                      <a:pt x="18733" y="120176"/>
                    </a:cubicBezTo>
                    <a:cubicBezTo>
                      <a:pt x="12640" y="131600"/>
                      <a:pt x="6548" y="143024"/>
                      <a:pt x="328" y="154448"/>
                    </a:cubicBezTo>
                    <a:cubicBezTo>
                      <a:pt x="-1195" y="157240"/>
                      <a:pt x="2993" y="159652"/>
                      <a:pt x="4516" y="156860"/>
                    </a:cubicBezTo>
                    <a:cubicBezTo>
                      <a:pt x="15433" y="136550"/>
                      <a:pt x="26349" y="116241"/>
                      <a:pt x="37266" y="95805"/>
                    </a:cubicBezTo>
                    <a:cubicBezTo>
                      <a:pt x="48055" y="75749"/>
                      <a:pt x="58972" y="55693"/>
                      <a:pt x="69507" y="35511"/>
                    </a:cubicBezTo>
                    <a:cubicBezTo>
                      <a:pt x="74965" y="25229"/>
                      <a:pt x="79788" y="14440"/>
                      <a:pt x="82200" y="3016"/>
                    </a:cubicBezTo>
                    <a:cubicBezTo>
                      <a:pt x="82835" y="-30"/>
                      <a:pt x="78139" y="-1300"/>
                      <a:pt x="77503" y="1746"/>
                    </a:cubicBezTo>
                  </a:path>
                </a:pathLst>
              </a:custGeom>
              <a:solidFill>
                <a:srgbClr val="001F0F"/>
              </a:solidFill>
              <a:ln w="12690" cap="flat">
                <a:noFill/>
                <a:prstDash val="solid"/>
                <a:miter/>
              </a:ln>
            </p:spPr>
            <p:txBody>
              <a:bodyPr rtlCol="0" anchor="ctr"/>
              <a:lstStyle/>
              <a:p>
                <a:endParaRPr lang="fi-FI"/>
              </a:p>
            </p:txBody>
          </p:sp>
          <p:sp>
            <p:nvSpPr>
              <p:cNvPr id="919" name="Puolivapaa piirto 918">
                <a:extLst>
                  <a:ext uri="{FF2B5EF4-FFF2-40B4-BE49-F238E27FC236}">
                    <a16:creationId xmlns:a16="http://schemas.microsoft.com/office/drawing/2014/main" id="{42111B20-F942-FBAC-88BB-E51A5F0745F0}"/>
                  </a:ext>
                </a:extLst>
              </p:cNvPr>
              <p:cNvSpPr/>
              <p:nvPr/>
            </p:nvSpPr>
            <p:spPr>
              <a:xfrm>
                <a:off x="11673202" y="3473263"/>
                <a:ext cx="53631" cy="535276"/>
              </a:xfrm>
              <a:custGeom>
                <a:avLst/>
                <a:gdLst>
                  <a:gd name="connsiteX0" fmla="*/ 48885 w 53631"/>
                  <a:gd name="connsiteY0" fmla="*/ 1078 h 535276"/>
                  <a:gd name="connsiteX1" fmla="*/ 10297 w 53631"/>
                  <a:gd name="connsiteY1" fmla="*/ 90059 h 535276"/>
                  <a:gd name="connsiteX2" fmla="*/ 650 w 53631"/>
                  <a:gd name="connsiteY2" fmla="*/ 189067 h 535276"/>
                  <a:gd name="connsiteX3" fmla="*/ 7886 w 53631"/>
                  <a:gd name="connsiteY3" fmla="*/ 292899 h 535276"/>
                  <a:gd name="connsiteX4" fmla="*/ 16644 w 53631"/>
                  <a:gd name="connsiteY4" fmla="*/ 406886 h 535276"/>
                  <a:gd name="connsiteX5" fmla="*/ 4331 w 53631"/>
                  <a:gd name="connsiteY5" fmla="*/ 518715 h 535276"/>
                  <a:gd name="connsiteX6" fmla="*/ 143 w 53631"/>
                  <a:gd name="connsiteY6" fmla="*/ 532297 h 535276"/>
                  <a:gd name="connsiteX7" fmla="*/ 4839 w 53631"/>
                  <a:gd name="connsiteY7" fmla="*/ 533566 h 535276"/>
                  <a:gd name="connsiteX8" fmla="*/ 21595 w 53631"/>
                  <a:gd name="connsiteY8" fmla="*/ 423641 h 535276"/>
                  <a:gd name="connsiteX9" fmla="*/ 14614 w 53631"/>
                  <a:gd name="connsiteY9" fmla="*/ 309654 h 535276"/>
                  <a:gd name="connsiteX10" fmla="*/ 5981 w 53631"/>
                  <a:gd name="connsiteY10" fmla="*/ 204427 h 535276"/>
                  <a:gd name="connsiteX11" fmla="*/ 12328 w 53631"/>
                  <a:gd name="connsiteY11" fmla="*/ 104656 h 535276"/>
                  <a:gd name="connsiteX12" fmla="*/ 46347 w 53631"/>
                  <a:gd name="connsiteY12" fmla="*/ 13772 h 535276"/>
                  <a:gd name="connsiteX13" fmla="*/ 53201 w 53631"/>
                  <a:gd name="connsiteY13" fmla="*/ 3490 h 535276"/>
                  <a:gd name="connsiteX14" fmla="*/ 49012 w 53631"/>
                  <a:gd name="connsiteY14" fmla="*/ 1078 h 5352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3631" h="535276">
                    <a:moveTo>
                      <a:pt x="48885" y="1078"/>
                    </a:moveTo>
                    <a:cubicBezTo>
                      <a:pt x="30099" y="27734"/>
                      <a:pt x="17660" y="58326"/>
                      <a:pt x="10297" y="90059"/>
                    </a:cubicBezTo>
                    <a:cubicBezTo>
                      <a:pt x="2808" y="122427"/>
                      <a:pt x="396" y="155938"/>
                      <a:pt x="650" y="189067"/>
                    </a:cubicBezTo>
                    <a:cubicBezTo>
                      <a:pt x="904" y="223847"/>
                      <a:pt x="4205" y="258373"/>
                      <a:pt x="7886" y="292899"/>
                    </a:cubicBezTo>
                    <a:cubicBezTo>
                      <a:pt x="11821" y="330853"/>
                      <a:pt x="16010" y="368806"/>
                      <a:pt x="16644" y="406886"/>
                    </a:cubicBezTo>
                    <a:cubicBezTo>
                      <a:pt x="17279" y="444458"/>
                      <a:pt x="14486" y="482412"/>
                      <a:pt x="4331" y="518715"/>
                    </a:cubicBezTo>
                    <a:cubicBezTo>
                      <a:pt x="3062" y="523284"/>
                      <a:pt x="1666" y="527854"/>
                      <a:pt x="143" y="532297"/>
                    </a:cubicBezTo>
                    <a:cubicBezTo>
                      <a:pt x="-873" y="535216"/>
                      <a:pt x="3824" y="536612"/>
                      <a:pt x="4839" y="533566"/>
                    </a:cubicBezTo>
                    <a:cubicBezTo>
                      <a:pt x="16517" y="498151"/>
                      <a:pt x="21087" y="460833"/>
                      <a:pt x="21595" y="423641"/>
                    </a:cubicBezTo>
                    <a:cubicBezTo>
                      <a:pt x="22102" y="385561"/>
                      <a:pt x="18421" y="347481"/>
                      <a:pt x="14614" y="309654"/>
                    </a:cubicBezTo>
                    <a:cubicBezTo>
                      <a:pt x="11059" y="274621"/>
                      <a:pt x="7124" y="239587"/>
                      <a:pt x="5981" y="204427"/>
                    </a:cubicBezTo>
                    <a:cubicBezTo>
                      <a:pt x="4966" y="171043"/>
                      <a:pt x="6235" y="137532"/>
                      <a:pt x="12328" y="104656"/>
                    </a:cubicBezTo>
                    <a:cubicBezTo>
                      <a:pt x="18294" y="72669"/>
                      <a:pt x="29083" y="41443"/>
                      <a:pt x="46347" y="13772"/>
                    </a:cubicBezTo>
                    <a:cubicBezTo>
                      <a:pt x="48505" y="10218"/>
                      <a:pt x="50789" y="6790"/>
                      <a:pt x="53201" y="3490"/>
                    </a:cubicBezTo>
                    <a:cubicBezTo>
                      <a:pt x="54978" y="952"/>
                      <a:pt x="50789" y="-1460"/>
                      <a:pt x="49012" y="1078"/>
                    </a:cubicBezTo>
                  </a:path>
                </a:pathLst>
              </a:custGeom>
              <a:solidFill>
                <a:srgbClr val="361F0D"/>
              </a:solidFill>
              <a:ln w="12690" cap="flat">
                <a:noFill/>
                <a:prstDash val="solid"/>
                <a:miter/>
              </a:ln>
            </p:spPr>
            <p:txBody>
              <a:bodyPr rtlCol="0" anchor="ctr"/>
              <a:lstStyle/>
              <a:p>
                <a:endParaRPr lang="fi-FI"/>
              </a:p>
            </p:txBody>
          </p:sp>
          <p:sp>
            <p:nvSpPr>
              <p:cNvPr id="920" name="Puolivapaa piirto 919">
                <a:extLst>
                  <a:ext uri="{FF2B5EF4-FFF2-40B4-BE49-F238E27FC236}">
                    <a16:creationId xmlns:a16="http://schemas.microsoft.com/office/drawing/2014/main" id="{D72BC674-EDF7-3BB2-4BBA-97D8414AFDD3}"/>
                  </a:ext>
                </a:extLst>
              </p:cNvPr>
              <p:cNvSpPr/>
              <p:nvPr/>
            </p:nvSpPr>
            <p:spPr>
              <a:xfrm>
                <a:off x="11795064" y="3480593"/>
                <a:ext cx="119297" cy="141709"/>
              </a:xfrm>
              <a:custGeom>
                <a:avLst/>
                <a:gdLst>
                  <a:gd name="connsiteX0" fmla="*/ 137 w 119297"/>
                  <a:gd name="connsiteY0" fmla="*/ 2507 h 141709"/>
                  <a:gd name="connsiteX1" fmla="*/ 24127 w 119297"/>
                  <a:gd name="connsiteY1" fmla="*/ 73209 h 141709"/>
                  <a:gd name="connsiteX2" fmla="*/ 77440 w 119297"/>
                  <a:gd name="connsiteY2" fmla="*/ 125379 h 141709"/>
                  <a:gd name="connsiteX3" fmla="*/ 116281 w 119297"/>
                  <a:gd name="connsiteY3" fmla="*/ 141626 h 141709"/>
                  <a:gd name="connsiteX4" fmla="*/ 117551 w 119297"/>
                  <a:gd name="connsiteY4" fmla="*/ 136930 h 141709"/>
                  <a:gd name="connsiteX5" fmla="*/ 54592 w 119297"/>
                  <a:gd name="connsiteY5" fmla="*/ 102277 h 141709"/>
                  <a:gd name="connsiteX6" fmla="*/ 13973 w 119297"/>
                  <a:gd name="connsiteY6" fmla="*/ 42491 h 141709"/>
                  <a:gd name="connsiteX7" fmla="*/ 4833 w 119297"/>
                  <a:gd name="connsiteY7" fmla="*/ 2380 h 141709"/>
                  <a:gd name="connsiteX8" fmla="*/ 10 w 119297"/>
                  <a:gd name="connsiteY8" fmla="*/ 2380 h 141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297" h="141709">
                    <a:moveTo>
                      <a:pt x="137" y="2507"/>
                    </a:moveTo>
                    <a:cubicBezTo>
                      <a:pt x="2041" y="27640"/>
                      <a:pt x="10545" y="52011"/>
                      <a:pt x="24127" y="73209"/>
                    </a:cubicBezTo>
                    <a:cubicBezTo>
                      <a:pt x="37582" y="94407"/>
                      <a:pt x="55988" y="112559"/>
                      <a:pt x="77440" y="125379"/>
                    </a:cubicBezTo>
                    <a:cubicBezTo>
                      <a:pt x="89499" y="132614"/>
                      <a:pt x="102699" y="138199"/>
                      <a:pt x="116281" y="141626"/>
                    </a:cubicBezTo>
                    <a:cubicBezTo>
                      <a:pt x="119328" y="142388"/>
                      <a:pt x="120597" y="137692"/>
                      <a:pt x="117551" y="136930"/>
                    </a:cubicBezTo>
                    <a:cubicBezTo>
                      <a:pt x="94068" y="130964"/>
                      <a:pt x="72489" y="118651"/>
                      <a:pt x="54592" y="102277"/>
                    </a:cubicBezTo>
                    <a:cubicBezTo>
                      <a:pt x="36821" y="85903"/>
                      <a:pt x="22604" y="65212"/>
                      <a:pt x="13973" y="42491"/>
                    </a:cubicBezTo>
                    <a:cubicBezTo>
                      <a:pt x="9149" y="29671"/>
                      <a:pt x="5976" y="16089"/>
                      <a:pt x="4833" y="2380"/>
                    </a:cubicBezTo>
                    <a:cubicBezTo>
                      <a:pt x="4580" y="-793"/>
                      <a:pt x="-244" y="-793"/>
                      <a:pt x="10" y="2380"/>
                    </a:cubicBezTo>
                  </a:path>
                </a:pathLst>
              </a:custGeom>
              <a:solidFill>
                <a:srgbClr val="361F0D"/>
              </a:solidFill>
              <a:ln w="12690" cap="flat">
                <a:noFill/>
                <a:prstDash val="solid"/>
                <a:miter/>
              </a:ln>
            </p:spPr>
            <p:txBody>
              <a:bodyPr rtlCol="0" anchor="ctr"/>
              <a:lstStyle/>
              <a:p>
                <a:endParaRPr lang="fi-FI"/>
              </a:p>
            </p:txBody>
          </p:sp>
          <p:sp>
            <p:nvSpPr>
              <p:cNvPr id="922" name="Puolivapaa piirto 921">
                <a:extLst>
                  <a:ext uri="{FF2B5EF4-FFF2-40B4-BE49-F238E27FC236}">
                    <a16:creationId xmlns:a16="http://schemas.microsoft.com/office/drawing/2014/main" id="{C68425D9-042D-8082-9C8D-8148BFEBFC33}"/>
                  </a:ext>
                </a:extLst>
              </p:cNvPr>
              <p:cNvSpPr/>
              <p:nvPr/>
            </p:nvSpPr>
            <p:spPr>
              <a:xfrm>
                <a:off x="12043130" y="3771494"/>
                <a:ext cx="41353" cy="142292"/>
              </a:xfrm>
              <a:custGeom>
                <a:avLst/>
                <a:gdLst>
                  <a:gd name="connsiteX0" fmla="*/ 16347 w 41353"/>
                  <a:gd name="connsiteY0" fmla="*/ 0 h 142292"/>
                  <a:gd name="connsiteX1" fmla="*/ 100 w 41353"/>
                  <a:gd name="connsiteY1" fmla="*/ 142293 h 142292"/>
                  <a:gd name="connsiteX2" fmla="*/ 41353 w 41353"/>
                  <a:gd name="connsiteY2" fmla="*/ 142293 h 142292"/>
                  <a:gd name="connsiteX3" fmla="*/ 16474 w 41353"/>
                  <a:gd name="connsiteY3" fmla="*/ 0 h 142292"/>
                </a:gdLst>
                <a:ahLst/>
                <a:cxnLst>
                  <a:cxn ang="0">
                    <a:pos x="connsiteX0" y="connsiteY0"/>
                  </a:cxn>
                  <a:cxn ang="0">
                    <a:pos x="connsiteX1" y="connsiteY1"/>
                  </a:cxn>
                  <a:cxn ang="0">
                    <a:pos x="connsiteX2" y="connsiteY2"/>
                  </a:cxn>
                  <a:cxn ang="0">
                    <a:pos x="connsiteX3" y="connsiteY3"/>
                  </a:cxn>
                </a:cxnLst>
                <a:rect l="l" t="t" r="r" b="b"/>
                <a:pathLst>
                  <a:path w="41353" h="142292">
                    <a:moveTo>
                      <a:pt x="16347" y="0"/>
                    </a:moveTo>
                    <a:cubicBezTo>
                      <a:pt x="17870" y="48108"/>
                      <a:pt x="-1551" y="94185"/>
                      <a:pt x="100" y="142293"/>
                    </a:cubicBezTo>
                    <a:lnTo>
                      <a:pt x="41353" y="142293"/>
                    </a:lnTo>
                    <a:lnTo>
                      <a:pt x="16474" y="0"/>
                    </a:lnTo>
                    <a:close/>
                  </a:path>
                </a:pathLst>
              </a:custGeom>
              <a:solidFill>
                <a:srgbClr val="FFFFFF"/>
              </a:solidFill>
              <a:ln w="12690" cap="flat">
                <a:noFill/>
                <a:prstDash val="solid"/>
                <a:miter/>
              </a:ln>
            </p:spPr>
            <p:txBody>
              <a:bodyPr rtlCol="0" anchor="ctr"/>
              <a:lstStyle/>
              <a:p>
                <a:endParaRPr lang="fi-FI"/>
              </a:p>
            </p:txBody>
          </p:sp>
          <p:sp>
            <p:nvSpPr>
              <p:cNvPr id="923" name="Puolivapaa piirto 922">
                <a:extLst>
                  <a:ext uri="{FF2B5EF4-FFF2-40B4-BE49-F238E27FC236}">
                    <a16:creationId xmlns:a16="http://schemas.microsoft.com/office/drawing/2014/main" id="{CFB1C9C2-568C-BE92-FD13-242ACA755C84}"/>
                  </a:ext>
                </a:extLst>
              </p:cNvPr>
              <p:cNvSpPr/>
              <p:nvPr/>
            </p:nvSpPr>
            <p:spPr>
              <a:xfrm>
                <a:off x="12050846" y="3764132"/>
                <a:ext cx="19294" cy="19547"/>
              </a:xfrm>
              <a:custGeom>
                <a:avLst/>
                <a:gdLst>
                  <a:gd name="connsiteX0" fmla="*/ 19294 w 19294"/>
                  <a:gd name="connsiteY0" fmla="*/ 9774 h 19547"/>
                  <a:gd name="connsiteX1" fmla="*/ 9647 w 19294"/>
                  <a:gd name="connsiteY1" fmla="*/ 19548 h 19547"/>
                  <a:gd name="connsiteX2" fmla="*/ 0 w 19294"/>
                  <a:gd name="connsiteY2" fmla="*/ 9774 h 19547"/>
                  <a:gd name="connsiteX3" fmla="*/ 9647 w 19294"/>
                  <a:gd name="connsiteY3" fmla="*/ 0 h 19547"/>
                  <a:gd name="connsiteX4" fmla="*/ 19294 w 19294"/>
                  <a:gd name="connsiteY4" fmla="*/ 9774 h 195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294" h="19547">
                    <a:moveTo>
                      <a:pt x="19294" y="9774"/>
                    </a:moveTo>
                    <a:cubicBezTo>
                      <a:pt x="19294" y="15105"/>
                      <a:pt x="14978" y="19548"/>
                      <a:pt x="9647" y="19548"/>
                    </a:cubicBezTo>
                    <a:cubicBezTo>
                      <a:pt x="4315" y="19548"/>
                      <a:pt x="0" y="15232"/>
                      <a:pt x="0" y="9774"/>
                    </a:cubicBezTo>
                    <a:cubicBezTo>
                      <a:pt x="0" y="4316"/>
                      <a:pt x="4315" y="0"/>
                      <a:pt x="9647" y="0"/>
                    </a:cubicBezTo>
                    <a:cubicBezTo>
                      <a:pt x="14978" y="0"/>
                      <a:pt x="19294" y="4316"/>
                      <a:pt x="19294" y="9774"/>
                    </a:cubicBezTo>
                  </a:path>
                </a:pathLst>
              </a:custGeom>
              <a:solidFill>
                <a:srgbClr val="FFFFFF"/>
              </a:solidFill>
              <a:ln w="12690" cap="flat">
                <a:noFill/>
                <a:prstDash val="solid"/>
                <a:miter/>
              </a:ln>
            </p:spPr>
            <p:txBody>
              <a:bodyPr rtlCol="0" anchor="ctr"/>
              <a:lstStyle/>
              <a:p>
                <a:endParaRPr lang="fi-FI"/>
              </a:p>
            </p:txBody>
          </p:sp>
          <p:sp>
            <p:nvSpPr>
              <p:cNvPr id="925" name="Puolivapaa piirto 924">
                <a:extLst>
                  <a:ext uri="{FF2B5EF4-FFF2-40B4-BE49-F238E27FC236}">
                    <a16:creationId xmlns:a16="http://schemas.microsoft.com/office/drawing/2014/main" id="{04ED68B7-63B5-F5E3-D7EB-B597E486571F}"/>
                  </a:ext>
                </a:extLst>
              </p:cNvPr>
              <p:cNvSpPr/>
              <p:nvPr/>
            </p:nvSpPr>
            <p:spPr>
              <a:xfrm>
                <a:off x="11697037" y="3419305"/>
                <a:ext cx="395951" cy="357392"/>
              </a:xfrm>
              <a:custGeom>
                <a:avLst/>
                <a:gdLst>
                  <a:gd name="connsiteX0" fmla="*/ 273587 w 395951"/>
                  <a:gd name="connsiteY0" fmla="*/ 19241 h 357392"/>
                  <a:gd name="connsiteX1" fmla="*/ 254167 w 395951"/>
                  <a:gd name="connsiteY1" fmla="*/ 1597 h 357392"/>
                  <a:gd name="connsiteX2" fmla="*/ 227002 w 395951"/>
                  <a:gd name="connsiteY2" fmla="*/ 2867 h 357392"/>
                  <a:gd name="connsiteX3" fmla="*/ 36982 w 395951"/>
                  <a:gd name="connsiteY3" fmla="*/ 65191 h 357392"/>
                  <a:gd name="connsiteX4" fmla="*/ 5249 w 395951"/>
                  <a:gd name="connsiteY4" fmla="*/ 87278 h 357392"/>
                  <a:gd name="connsiteX5" fmla="*/ 299 w 395951"/>
                  <a:gd name="connsiteY5" fmla="*/ 120534 h 357392"/>
                  <a:gd name="connsiteX6" fmla="*/ 30635 w 395951"/>
                  <a:gd name="connsiteY6" fmla="*/ 252926 h 357392"/>
                  <a:gd name="connsiteX7" fmla="*/ 31397 w 395951"/>
                  <a:gd name="connsiteY7" fmla="*/ 253561 h 357392"/>
                  <a:gd name="connsiteX8" fmla="*/ 101211 w 395951"/>
                  <a:gd name="connsiteY8" fmla="*/ 87531 h 357392"/>
                  <a:gd name="connsiteX9" fmla="*/ 204916 w 395951"/>
                  <a:gd name="connsiteY9" fmla="*/ 184382 h 357392"/>
                  <a:gd name="connsiteX10" fmla="*/ 234745 w 395951"/>
                  <a:gd name="connsiteY10" fmla="*/ 199614 h 357392"/>
                  <a:gd name="connsiteX11" fmla="*/ 320807 w 395951"/>
                  <a:gd name="connsiteY11" fmla="*/ 352696 h 357392"/>
                  <a:gd name="connsiteX12" fmla="*/ 320299 w 395951"/>
                  <a:gd name="connsiteY12" fmla="*/ 357393 h 357392"/>
                  <a:gd name="connsiteX13" fmla="*/ 332103 w 395951"/>
                  <a:gd name="connsiteY13" fmla="*/ 252165 h 357392"/>
                  <a:gd name="connsiteX14" fmla="*/ 331723 w 395951"/>
                  <a:gd name="connsiteY14" fmla="*/ 252800 h 357392"/>
                  <a:gd name="connsiteX15" fmla="*/ 395951 w 395951"/>
                  <a:gd name="connsiteY15" fmla="*/ 244041 h 357392"/>
                  <a:gd name="connsiteX16" fmla="*/ 273460 w 395951"/>
                  <a:gd name="connsiteY16" fmla="*/ 19368 h 357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95951" h="357392">
                    <a:moveTo>
                      <a:pt x="273587" y="19241"/>
                    </a:moveTo>
                    <a:cubicBezTo>
                      <a:pt x="268256" y="12006"/>
                      <a:pt x="262417" y="4644"/>
                      <a:pt x="254167" y="1597"/>
                    </a:cubicBezTo>
                    <a:cubicBezTo>
                      <a:pt x="245534" y="-1576"/>
                      <a:pt x="235888" y="582"/>
                      <a:pt x="227002" y="2867"/>
                    </a:cubicBezTo>
                    <a:cubicBezTo>
                      <a:pt x="162393" y="19241"/>
                      <a:pt x="98926" y="40058"/>
                      <a:pt x="36982" y="65191"/>
                    </a:cubicBezTo>
                    <a:cubicBezTo>
                      <a:pt x="24797" y="70142"/>
                      <a:pt x="11849" y="75980"/>
                      <a:pt x="5249" y="87278"/>
                    </a:cubicBezTo>
                    <a:cubicBezTo>
                      <a:pt x="-464" y="97051"/>
                      <a:pt x="-336" y="109237"/>
                      <a:pt x="299" y="120534"/>
                    </a:cubicBezTo>
                    <a:cubicBezTo>
                      <a:pt x="2964" y="164327"/>
                      <a:pt x="16927" y="211292"/>
                      <a:pt x="30635" y="252926"/>
                    </a:cubicBezTo>
                    <a:lnTo>
                      <a:pt x="31397" y="253561"/>
                    </a:lnTo>
                    <a:cubicBezTo>
                      <a:pt x="54626" y="198218"/>
                      <a:pt x="77982" y="142875"/>
                      <a:pt x="101211" y="87531"/>
                    </a:cubicBezTo>
                    <a:cubicBezTo>
                      <a:pt x="121520" y="131324"/>
                      <a:pt x="162647" y="161534"/>
                      <a:pt x="204916" y="184382"/>
                    </a:cubicBezTo>
                    <a:cubicBezTo>
                      <a:pt x="214690" y="189713"/>
                      <a:pt x="224718" y="194664"/>
                      <a:pt x="234745" y="199614"/>
                    </a:cubicBezTo>
                    <a:cubicBezTo>
                      <a:pt x="292120" y="227794"/>
                      <a:pt x="326899" y="288722"/>
                      <a:pt x="320807" y="352696"/>
                    </a:cubicBezTo>
                    <a:lnTo>
                      <a:pt x="320299" y="357393"/>
                    </a:lnTo>
                    <a:cubicBezTo>
                      <a:pt x="330453" y="323248"/>
                      <a:pt x="335531" y="287579"/>
                      <a:pt x="332103" y="252165"/>
                    </a:cubicBezTo>
                    <a:lnTo>
                      <a:pt x="331723" y="252800"/>
                    </a:lnTo>
                    <a:cubicBezTo>
                      <a:pt x="345305" y="232363"/>
                      <a:pt x="377419" y="227920"/>
                      <a:pt x="395951" y="244041"/>
                    </a:cubicBezTo>
                    <a:cubicBezTo>
                      <a:pt x="365487" y="164072"/>
                      <a:pt x="324106" y="88166"/>
                      <a:pt x="273460" y="19368"/>
                    </a:cubicBezTo>
                  </a:path>
                </a:pathLst>
              </a:custGeom>
              <a:solidFill>
                <a:srgbClr val="361F0D"/>
              </a:solidFill>
              <a:ln w="12690" cap="flat">
                <a:noFill/>
                <a:prstDash val="solid"/>
                <a:miter/>
              </a:ln>
            </p:spPr>
            <p:txBody>
              <a:bodyPr rtlCol="0" anchor="ctr"/>
              <a:lstStyle/>
              <a:p>
                <a:endParaRPr lang="fi-FI"/>
              </a:p>
            </p:txBody>
          </p:sp>
          <p:sp>
            <p:nvSpPr>
              <p:cNvPr id="926" name="Puolivapaa piirto 925">
                <a:extLst>
                  <a:ext uri="{FF2B5EF4-FFF2-40B4-BE49-F238E27FC236}">
                    <a16:creationId xmlns:a16="http://schemas.microsoft.com/office/drawing/2014/main" id="{720570A7-FF03-8F34-3BFB-F7965F54701D}"/>
                  </a:ext>
                </a:extLst>
              </p:cNvPr>
              <p:cNvSpPr/>
              <p:nvPr/>
            </p:nvSpPr>
            <p:spPr>
              <a:xfrm>
                <a:off x="11851094" y="3782035"/>
                <a:ext cx="36384" cy="45290"/>
              </a:xfrm>
              <a:custGeom>
                <a:avLst/>
                <a:gdLst>
                  <a:gd name="connsiteX0" fmla="*/ 3259 w 36384"/>
                  <a:gd name="connsiteY0" fmla="*/ 44928 h 45290"/>
                  <a:gd name="connsiteX1" fmla="*/ 36261 w 36384"/>
                  <a:gd name="connsiteY1" fmla="*/ 2660 h 45290"/>
                  <a:gd name="connsiteX2" fmla="*/ 32072 w 36384"/>
                  <a:gd name="connsiteY2" fmla="*/ 1517 h 45290"/>
                  <a:gd name="connsiteX3" fmla="*/ 973 w 36384"/>
                  <a:gd name="connsiteY3" fmla="*/ 41248 h 45290"/>
                  <a:gd name="connsiteX4" fmla="*/ 3132 w 36384"/>
                  <a:gd name="connsiteY4" fmla="*/ 44928 h 452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384" h="45290">
                    <a:moveTo>
                      <a:pt x="3259" y="44928"/>
                    </a:moveTo>
                    <a:cubicBezTo>
                      <a:pt x="18744" y="35028"/>
                      <a:pt x="30422" y="20050"/>
                      <a:pt x="36261" y="2660"/>
                    </a:cubicBezTo>
                    <a:cubicBezTo>
                      <a:pt x="37150" y="-6"/>
                      <a:pt x="32961" y="-1149"/>
                      <a:pt x="32072" y="1517"/>
                    </a:cubicBezTo>
                    <a:cubicBezTo>
                      <a:pt x="26614" y="17891"/>
                      <a:pt x="15444" y="31981"/>
                      <a:pt x="973" y="41248"/>
                    </a:cubicBezTo>
                    <a:cubicBezTo>
                      <a:pt x="-1312" y="42771"/>
                      <a:pt x="847" y="46452"/>
                      <a:pt x="3132" y="44928"/>
                    </a:cubicBezTo>
                  </a:path>
                </a:pathLst>
              </a:custGeom>
              <a:solidFill>
                <a:srgbClr val="784A2B"/>
              </a:solidFill>
              <a:ln w="12690" cap="flat">
                <a:noFill/>
                <a:prstDash val="solid"/>
                <a:miter/>
              </a:ln>
            </p:spPr>
            <p:txBody>
              <a:bodyPr rtlCol="0" anchor="ctr"/>
              <a:lstStyle/>
              <a:p>
                <a:endParaRPr lang="fi-FI"/>
              </a:p>
            </p:txBody>
          </p:sp>
          <p:sp>
            <p:nvSpPr>
              <p:cNvPr id="929" name="Puolivapaa piirto 928">
                <a:extLst>
                  <a:ext uri="{FF2B5EF4-FFF2-40B4-BE49-F238E27FC236}">
                    <a16:creationId xmlns:a16="http://schemas.microsoft.com/office/drawing/2014/main" id="{016EF3FF-F911-3774-95E3-4CB3AC6EA20D}"/>
                  </a:ext>
                </a:extLst>
              </p:cNvPr>
              <p:cNvSpPr/>
              <p:nvPr/>
            </p:nvSpPr>
            <p:spPr>
              <a:xfrm>
                <a:off x="9910348" y="3742536"/>
                <a:ext cx="1470540" cy="831687"/>
              </a:xfrm>
              <a:custGeom>
                <a:avLst/>
                <a:gdLst>
                  <a:gd name="connsiteX0" fmla="*/ 925995 w 1470540"/>
                  <a:gd name="connsiteY0" fmla="*/ 831433 h 831687"/>
                  <a:gd name="connsiteX1" fmla="*/ 926375 w 1470540"/>
                  <a:gd name="connsiteY1" fmla="*/ 831687 h 831687"/>
                  <a:gd name="connsiteX2" fmla="*/ 928280 w 1470540"/>
                  <a:gd name="connsiteY2" fmla="*/ 831433 h 831687"/>
                  <a:gd name="connsiteX3" fmla="*/ 925995 w 1470540"/>
                  <a:gd name="connsiteY3" fmla="*/ 831433 h 831687"/>
                  <a:gd name="connsiteX4" fmla="*/ 327629 w 1470540"/>
                  <a:gd name="connsiteY4" fmla="*/ 588101 h 831687"/>
                  <a:gd name="connsiteX5" fmla="*/ 331183 w 1470540"/>
                  <a:gd name="connsiteY5" fmla="*/ 589370 h 831687"/>
                  <a:gd name="connsiteX6" fmla="*/ 335118 w 1470540"/>
                  <a:gd name="connsiteY6" fmla="*/ 592417 h 831687"/>
                  <a:gd name="connsiteX7" fmla="*/ 355554 w 1470540"/>
                  <a:gd name="connsiteY7" fmla="*/ 635574 h 831687"/>
                  <a:gd name="connsiteX8" fmla="*/ 371801 w 1470540"/>
                  <a:gd name="connsiteY8" fmla="*/ 644840 h 831687"/>
                  <a:gd name="connsiteX9" fmla="*/ 328771 w 1470540"/>
                  <a:gd name="connsiteY9" fmla="*/ 674162 h 831687"/>
                  <a:gd name="connsiteX10" fmla="*/ 324328 w 1470540"/>
                  <a:gd name="connsiteY10" fmla="*/ 676066 h 831687"/>
                  <a:gd name="connsiteX11" fmla="*/ 275332 w 1470540"/>
                  <a:gd name="connsiteY11" fmla="*/ 700184 h 831687"/>
                  <a:gd name="connsiteX12" fmla="*/ 327629 w 1470540"/>
                  <a:gd name="connsiteY12" fmla="*/ 588228 h 831687"/>
                  <a:gd name="connsiteX13" fmla="*/ 1469526 w 1470540"/>
                  <a:gd name="connsiteY13" fmla="*/ 676701 h 831687"/>
                  <a:gd name="connsiteX14" fmla="*/ 1469526 w 1470540"/>
                  <a:gd name="connsiteY14" fmla="*/ 676701 h 831687"/>
                  <a:gd name="connsiteX15" fmla="*/ 1467876 w 1470540"/>
                  <a:gd name="connsiteY15" fmla="*/ 648902 h 831687"/>
                  <a:gd name="connsiteX16" fmla="*/ 1466733 w 1470540"/>
                  <a:gd name="connsiteY16" fmla="*/ 640779 h 831687"/>
                  <a:gd name="connsiteX17" fmla="*/ 1463559 w 1470540"/>
                  <a:gd name="connsiteY17" fmla="*/ 622500 h 831687"/>
                  <a:gd name="connsiteX18" fmla="*/ 1463179 w 1470540"/>
                  <a:gd name="connsiteY18" fmla="*/ 620850 h 831687"/>
                  <a:gd name="connsiteX19" fmla="*/ 1462798 w 1470540"/>
                  <a:gd name="connsiteY19" fmla="*/ 619327 h 831687"/>
                  <a:gd name="connsiteX20" fmla="*/ 1461909 w 1470540"/>
                  <a:gd name="connsiteY20" fmla="*/ 614630 h 831687"/>
                  <a:gd name="connsiteX21" fmla="*/ 1459498 w 1470540"/>
                  <a:gd name="connsiteY21" fmla="*/ 604476 h 831687"/>
                  <a:gd name="connsiteX22" fmla="*/ 1419894 w 1470540"/>
                  <a:gd name="connsiteY22" fmla="*/ 521842 h 831687"/>
                  <a:gd name="connsiteX23" fmla="*/ 1357316 w 1470540"/>
                  <a:gd name="connsiteY23" fmla="*/ 442254 h 831687"/>
                  <a:gd name="connsiteX24" fmla="*/ 1301846 w 1470540"/>
                  <a:gd name="connsiteY24" fmla="*/ 366982 h 831687"/>
                  <a:gd name="connsiteX25" fmla="*/ 1299054 w 1470540"/>
                  <a:gd name="connsiteY25" fmla="*/ 363809 h 831687"/>
                  <a:gd name="connsiteX26" fmla="*/ 1280394 w 1470540"/>
                  <a:gd name="connsiteY26" fmla="*/ 343246 h 831687"/>
                  <a:gd name="connsiteX27" fmla="*/ 1267066 w 1470540"/>
                  <a:gd name="connsiteY27" fmla="*/ 329283 h 831687"/>
                  <a:gd name="connsiteX28" fmla="*/ 1242948 w 1470540"/>
                  <a:gd name="connsiteY28" fmla="*/ 303896 h 831687"/>
                  <a:gd name="connsiteX29" fmla="*/ 1234571 w 1470540"/>
                  <a:gd name="connsiteY29" fmla="*/ 295265 h 831687"/>
                  <a:gd name="connsiteX30" fmla="*/ 1147241 w 1470540"/>
                  <a:gd name="connsiteY30" fmla="*/ 206792 h 831687"/>
                  <a:gd name="connsiteX31" fmla="*/ 1056229 w 1470540"/>
                  <a:gd name="connsiteY31" fmla="*/ 119842 h 831687"/>
                  <a:gd name="connsiteX32" fmla="*/ 1035158 w 1470540"/>
                  <a:gd name="connsiteY32" fmla="*/ 100675 h 831687"/>
                  <a:gd name="connsiteX33" fmla="*/ 1028811 w 1470540"/>
                  <a:gd name="connsiteY33" fmla="*/ 95217 h 831687"/>
                  <a:gd name="connsiteX34" fmla="*/ 1027922 w 1470540"/>
                  <a:gd name="connsiteY34" fmla="*/ 94328 h 831687"/>
                  <a:gd name="connsiteX35" fmla="*/ 1027669 w 1470540"/>
                  <a:gd name="connsiteY35" fmla="*/ 94328 h 831687"/>
                  <a:gd name="connsiteX36" fmla="*/ 1014722 w 1470540"/>
                  <a:gd name="connsiteY36" fmla="*/ 83158 h 831687"/>
                  <a:gd name="connsiteX37" fmla="*/ 1010914 w 1470540"/>
                  <a:gd name="connsiteY37" fmla="*/ 79985 h 831687"/>
                  <a:gd name="connsiteX38" fmla="*/ 995809 w 1470540"/>
                  <a:gd name="connsiteY38" fmla="*/ 68688 h 831687"/>
                  <a:gd name="connsiteX39" fmla="*/ 991874 w 1470540"/>
                  <a:gd name="connsiteY39" fmla="*/ 65895 h 831687"/>
                  <a:gd name="connsiteX40" fmla="*/ 989842 w 1470540"/>
                  <a:gd name="connsiteY40" fmla="*/ 64372 h 831687"/>
                  <a:gd name="connsiteX41" fmla="*/ 978037 w 1470540"/>
                  <a:gd name="connsiteY41" fmla="*/ 56629 h 831687"/>
                  <a:gd name="connsiteX42" fmla="*/ 923583 w 1470540"/>
                  <a:gd name="connsiteY42" fmla="*/ 28957 h 831687"/>
                  <a:gd name="connsiteX43" fmla="*/ 690659 w 1470540"/>
                  <a:gd name="connsiteY43" fmla="*/ 5982 h 831687"/>
                  <a:gd name="connsiteX44" fmla="*/ 689010 w 1470540"/>
                  <a:gd name="connsiteY44" fmla="*/ 6363 h 831687"/>
                  <a:gd name="connsiteX45" fmla="*/ 688883 w 1470540"/>
                  <a:gd name="connsiteY45" fmla="*/ 6363 h 831687"/>
                  <a:gd name="connsiteX46" fmla="*/ 673016 w 1470540"/>
                  <a:gd name="connsiteY46" fmla="*/ 9029 h 831687"/>
                  <a:gd name="connsiteX47" fmla="*/ 634300 w 1470540"/>
                  <a:gd name="connsiteY47" fmla="*/ 16772 h 831687"/>
                  <a:gd name="connsiteX48" fmla="*/ 368755 w 1470540"/>
                  <a:gd name="connsiteY48" fmla="*/ 113876 h 831687"/>
                  <a:gd name="connsiteX49" fmla="*/ 18925 w 1470540"/>
                  <a:gd name="connsiteY49" fmla="*/ 498994 h 831687"/>
                  <a:gd name="connsiteX50" fmla="*/ 5090 w 1470540"/>
                  <a:gd name="connsiteY50" fmla="*/ 562588 h 831687"/>
                  <a:gd name="connsiteX51" fmla="*/ 79346 w 1470540"/>
                  <a:gd name="connsiteY51" fmla="*/ 719351 h 831687"/>
                  <a:gd name="connsiteX52" fmla="*/ 200568 w 1470540"/>
                  <a:gd name="connsiteY52" fmla="*/ 716939 h 831687"/>
                  <a:gd name="connsiteX53" fmla="*/ 245249 w 1470540"/>
                  <a:gd name="connsiteY53" fmla="*/ 716812 h 831687"/>
                  <a:gd name="connsiteX54" fmla="*/ 261877 w 1470540"/>
                  <a:gd name="connsiteY54" fmla="*/ 717193 h 831687"/>
                  <a:gd name="connsiteX55" fmla="*/ 261115 w 1470540"/>
                  <a:gd name="connsiteY55" fmla="*/ 724682 h 831687"/>
                  <a:gd name="connsiteX56" fmla="*/ 257180 w 1470540"/>
                  <a:gd name="connsiteY56" fmla="*/ 775455 h 831687"/>
                  <a:gd name="connsiteX57" fmla="*/ 256799 w 1470540"/>
                  <a:gd name="connsiteY57" fmla="*/ 777106 h 831687"/>
                  <a:gd name="connsiteX58" fmla="*/ 256799 w 1470540"/>
                  <a:gd name="connsiteY58" fmla="*/ 828260 h 831687"/>
                  <a:gd name="connsiteX59" fmla="*/ 919648 w 1470540"/>
                  <a:gd name="connsiteY59" fmla="*/ 828260 h 831687"/>
                  <a:gd name="connsiteX60" fmla="*/ 922060 w 1470540"/>
                  <a:gd name="connsiteY60" fmla="*/ 829529 h 831687"/>
                  <a:gd name="connsiteX61" fmla="*/ 920790 w 1470540"/>
                  <a:gd name="connsiteY61" fmla="*/ 828260 h 831687"/>
                  <a:gd name="connsiteX62" fmla="*/ 1113603 w 1470540"/>
                  <a:gd name="connsiteY62" fmla="*/ 828260 h 831687"/>
                  <a:gd name="connsiteX63" fmla="*/ 1109541 w 1470540"/>
                  <a:gd name="connsiteY63" fmla="*/ 775202 h 831687"/>
                  <a:gd name="connsiteX64" fmla="*/ 1103575 w 1470540"/>
                  <a:gd name="connsiteY64" fmla="*/ 726840 h 831687"/>
                  <a:gd name="connsiteX65" fmla="*/ 1080219 w 1470540"/>
                  <a:gd name="connsiteY65" fmla="*/ 600921 h 831687"/>
                  <a:gd name="connsiteX66" fmla="*/ 1075777 w 1470540"/>
                  <a:gd name="connsiteY66" fmla="*/ 583404 h 831687"/>
                  <a:gd name="connsiteX67" fmla="*/ 1075015 w 1470540"/>
                  <a:gd name="connsiteY67" fmla="*/ 579977 h 831687"/>
                  <a:gd name="connsiteX68" fmla="*/ 1072349 w 1470540"/>
                  <a:gd name="connsiteY68" fmla="*/ 571473 h 831687"/>
                  <a:gd name="connsiteX69" fmla="*/ 1074254 w 1470540"/>
                  <a:gd name="connsiteY69" fmla="*/ 575789 h 831687"/>
                  <a:gd name="connsiteX70" fmla="*/ 1074508 w 1470540"/>
                  <a:gd name="connsiteY70" fmla="*/ 576423 h 831687"/>
                  <a:gd name="connsiteX71" fmla="*/ 1081108 w 1470540"/>
                  <a:gd name="connsiteY71" fmla="*/ 589625 h 831687"/>
                  <a:gd name="connsiteX72" fmla="*/ 1081108 w 1470540"/>
                  <a:gd name="connsiteY72" fmla="*/ 590005 h 831687"/>
                  <a:gd name="connsiteX73" fmla="*/ 1207915 w 1470540"/>
                  <a:gd name="connsiteY73" fmla="*/ 698280 h 831687"/>
                  <a:gd name="connsiteX74" fmla="*/ 1248534 w 1470540"/>
                  <a:gd name="connsiteY74" fmla="*/ 723540 h 831687"/>
                  <a:gd name="connsiteX75" fmla="*/ 1257926 w 1470540"/>
                  <a:gd name="connsiteY75" fmla="*/ 729759 h 831687"/>
                  <a:gd name="connsiteX76" fmla="*/ 1309208 w 1470540"/>
                  <a:gd name="connsiteY76" fmla="*/ 758700 h 831687"/>
                  <a:gd name="connsiteX77" fmla="*/ 1309716 w 1470540"/>
                  <a:gd name="connsiteY77" fmla="*/ 758954 h 831687"/>
                  <a:gd name="connsiteX78" fmla="*/ 1362012 w 1470540"/>
                  <a:gd name="connsiteY78" fmla="*/ 773298 h 831687"/>
                  <a:gd name="connsiteX79" fmla="*/ 1451628 w 1470540"/>
                  <a:gd name="connsiteY79" fmla="*/ 755781 h 831687"/>
                  <a:gd name="connsiteX80" fmla="*/ 1457213 w 1470540"/>
                  <a:gd name="connsiteY80" fmla="*/ 752227 h 831687"/>
                  <a:gd name="connsiteX81" fmla="*/ 1457213 w 1470540"/>
                  <a:gd name="connsiteY81" fmla="*/ 751973 h 831687"/>
                  <a:gd name="connsiteX82" fmla="*/ 1460640 w 1470540"/>
                  <a:gd name="connsiteY82" fmla="*/ 747403 h 831687"/>
                  <a:gd name="connsiteX83" fmla="*/ 1461148 w 1470540"/>
                  <a:gd name="connsiteY83" fmla="*/ 745753 h 831687"/>
                  <a:gd name="connsiteX84" fmla="*/ 1461275 w 1470540"/>
                  <a:gd name="connsiteY84" fmla="*/ 745753 h 831687"/>
                  <a:gd name="connsiteX85" fmla="*/ 1467876 w 1470540"/>
                  <a:gd name="connsiteY85" fmla="*/ 718462 h 831687"/>
                  <a:gd name="connsiteX86" fmla="*/ 1470160 w 1470540"/>
                  <a:gd name="connsiteY86" fmla="*/ 691933 h 831687"/>
                  <a:gd name="connsiteX87" fmla="*/ 1470541 w 1470540"/>
                  <a:gd name="connsiteY87" fmla="*/ 683683 h 831687"/>
                  <a:gd name="connsiteX88" fmla="*/ 1470414 w 1470540"/>
                  <a:gd name="connsiteY88" fmla="*/ 676955 h 831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Lst>
                <a:rect l="l" t="t" r="r" b="b"/>
                <a:pathLst>
                  <a:path w="1470540" h="831687">
                    <a:moveTo>
                      <a:pt x="925995" y="831433"/>
                    </a:moveTo>
                    <a:lnTo>
                      <a:pt x="926375" y="831687"/>
                    </a:lnTo>
                    <a:lnTo>
                      <a:pt x="928280" y="831433"/>
                    </a:lnTo>
                    <a:lnTo>
                      <a:pt x="925995" y="831433"/>
                    </a:lnTo>
                    <a:close/>
                    <a:moveTo>
                      <a:pt x="327629" y="588101"/>
                    </a:moveTo>
                    <a:lnTo>
                      <a:pt x="331183" y="589370"/>
                    </a:lnTo>
                    <a:lnTo>
                      <a:pt x="335118" y="592417"/>
                    </a:lnTo>
                    <a:cubicBezTo>
                      <a:pt x="345272" y="602445"/>
                      <a:pt x="344511" y="624277"/>
                      <a:pt x="355554" y="635574"/>
                    </a:cubicBezTo>
                    <a:cubicBezTo>
                      <a:pt x="359869" y="640144"/>
                      <a:pt x="365836" y="642556"/>
                      <a:pt x="371801" y="644840"/>
                    </a:cubicBezTo>
                    <a:cubicBezTo>
                      <a:pt x="389699" y="651568"/>
                      <a:pt x="361266" y="661342"/>
                      <a:pt x="328771" y="674162"/>
                    </a:cubicBezTo>
                    <a:lnTo>
                      <a:pt x="324328" y="676066"/>
                    </a:lnTo>
                    <a:cubicBezTo>
                      <a:pt x="306431" y="683175"/>
                      <a:pt x="287644" y="691172"/>
                      <a:pt x="275332" y="700184"/>
                    </a:cubicBezTo>
                    <a:cubicBezTo>
                      <a:pt x="292722" y="662865"/>
                      <a:pt x="310112" y="625674"/>
                      <a:pt x="327629" y="588228"/>
                    </a:cubicBezTo>
                    <a:moveTo>
                      <a:pt x="1469526" y="676701"/>
                    </a:moveTo>
                    <a:lnTo>
                      <a:pt x="1469526" y="676701"/>
                    </a:lnTo>
                    <a:cubicBezTo>
                      <a:pt x="1469526" y="667435"/>
                      <a:pt x="1468764" y="658296"/>
                      <a:pt x="1467876" y="648902"/>
                    </a:cubicBezTo>
                    <a:cubicBezTo>
                      <a:pt x="1467494" y="646237"/>
                      <a:pt x="1467114" y="643444"/>
                      <a:pt x="1466733" y="640779"/>
                    </a:cubicBezTo>
                    <a:cubicBezTo>
                      <a:pt x="1465844" y="634813"/>
                      <a:pt x="1464829" y="628593"/>
                      <a:pt x="1463559" y="622500"/>
                    </a:cubicBezTo>
                    <a:lnTo>
                      <a:pt x="1463179" y="620850"/>
                    </a:lnTo>
                    <a:lnTo>
                      <a:pt x="1462798" y="619327"/>
                    </a:lnTo>
                    <a:lnTo>
                      <a:pt x="1461909" y="614630"/>
                    </a:lnTo>
                    <a:cubicBezTo>
                      <a:pt x="1461148" y="611203"/>
                      <a:pt x="1460386" y="607649"/>
                      <a:pt x="1459498" y="604476"/>
                    </a:cubicBezTo>
                    <a:cubicBezTo>
                      <a:pt x="1450866" y="571727"/>
                      <a:pt x="1437284" y="541644"/>
                      <a:pt x="1419894" y="521842"/>
                    </a:cubicBezTo>
                    <a:cubicBezTo>
                      <a:pt x="1394127" y="492901"/>
                      <a:pt x="1367343" y="460660"/>
                      <a:pt x="1357316" y="442254"/>
                    </a:cubicBezTo>
                    <a:cubicBezTo>
                      <a:pt x="1342211" y="414963"/>
                      <a:pt x="1322536" y="390338"/>
                      <a:pt x="1301846" y="366982"/>
                    </a:cubicBezTo>
                    <a:lnTo>
                      <a:pt x="1299054" y="363809"/>
                    </a:lnTo>
                    <a:cubicBezTo>
                      <a:pt x="1292833" y="356828"/>
                      <a:pt x="1286487" y="350100"/>
                      <a:pt x="1280394" y="343246"/>
                    </a:cubicBezTo>
                    <a:cubicBezTo>
                      <a:pt x="1276079" y="338549"/>
                      <a:pt x="1271636" y="333852"/>
                      <a:pt x="1267066" y="329283"/>
                    </a:cubicBezTo>
                    <a:cubicBezTo>
                      <a:pt x="1259196" y="320778"/>
                      <a:pt x="1251199" y="312401"/>
                      <a:pt x="1242948" y="303896"/>
                    </a:cubicBezTo>
                    <a:cubicBezTo>
                      <a:pt x="1240156" y="301104"/>
                      <a:pt x="1237363" y="298057"/>
                      <a:pt x="1234571" y="295265"/>
                    </a:cubicBezTo>
                    <a:cubicBezTo>
                      <a:pt x="1206138" y="265308"/>
                      <a:pt x="1176943" y="235733"/>
                      <a:pt x="1147241" y="206792"/>
                    </a:cubicBezTo>
                    <a:cubicBezTo>
                      <a:pt x="1117284" y="177216"/>
                      <a:pt x="1087074" y="148275"/>
                      <a:pt x="1056229" y="119842"/>
                    </a:cubicBezTo>
                    <a:cubicBezTo>
                      <a:pt x="1049247" y="113495"/>
                      <a:pt x="1042139" y="106895"/>
                      <a:pt x="1035158" y="100675"/>
                    </a:cubicBezTo>
                    <a:cubicBezTo>
                      <a:pt x="1033127" y="98771"/>
                      <a:pt x="1031096" y="96867"/>
                      <a:pt x="1028811" y="95217"/>
                    </a:cubicBezTo>
                    <a:lnTo>
                      <a:pt x="1027922" y="94328"/>
                    </a:lnTo>
                    <a:lnTo>
                      <a:pt x="1027669" y="94328"/>
                    </a:lnTo>
                    <a:cubicBezTo>
                      <a:pt x="1023353" y="90393"/>
                      <a:pt x="1019291" y="86839"/>
                      <a:pt x="1014722" y="83158"/>
                    </a:cubicBezTo>
                    <a:lnTo>
                      <a:pt x="1010914" y="79985"/>
                    </a:lnTo>
                    <a:cubicBezTo>
                      <a:pt x="1005836" y="76177"/>
                      <a:pt x="1001012" y="72242"/>
                      <a:pt x="995809" y="68688"/>
                    </a:cubicBezTo>
                    <a:lnTo>
                      <a:pt x="991874" y="65895"/>
                    </a:lnTo>
                    <a:lnTo>
                      <a:pt x="989842" y="64372"/>
                    </a:lnTo>
                    <a:cubicBezTo>
                      <a:pt x="985907" y="61707"/>
                      <a:pt x="982227" y="59041"/>
                      <a:pt x="978037" y="56629"/>
                    </a:cubicBezTo>
                    <a:cubicBezTo>
                      <a:pt x="960775" y="45713"/>
                      <a:pt x="942496" y="36447"/>
                      <a:pt x="923583" y="28957"/>
                    </a:cubicBezTo>
                    <a:cubicBezTo>
                      <a:pt x="850977" y="-364"/>
                      <a:pt x="768724" y="-6203"/>
                      <a:pt x="690659" y="5982"/>
                    </a:cubicBezTo>
                    <a:lnTo>
                      <a:pt x="689010" y="6363"/>
                    </a:lnTo>
                    <a:lnTo>
                      <a:pt x="688883" y="6363"/>
                    </a:lnTo>
                    <a:cubicBezTo>
                      <a:pt x="683678" y="7125"/>
                      <a:pt x="678220" y="8013"/>
                      <a:pt x="673016" y="9029"/>
                    </a:cubicBezTo>
                    <a:cubicBezTo>
                      <a:pt x="660068" y="11441"/>
                      <a:pt x="647248" y="14106"/>
                      <a:pt x="634300" y="16772"/>
                    </a:cubicBezTo>
                    <a:cubicBezTo>
                      <a:pt x="540243" y="36193"/>
                      <a:pt x="450373" y="61325"/>
                      <a:pt x="368755" y="113876"/>
                    </a:cubicBezTo>
                    <a:cubicBezTo>
                      <a:pt x="257688" y="185594"/>
                      <a:pt x="79346" y="284475"/>
                      <a:pt x="18925" y="498994"/>
                    </a:cubicBezTo>
                    <a:cubicBezTo>
                      <a:pt x="13087" y="519176"/>
                      <a:pt x="8517" y="540374"/>
                      <a:pt x="5090" y="562588"/>
                    </a:cubicBezTo>
                    <a:cubicBezTo>
                      <a:pt x="1408" y="586705"/>
                      <a:pt x="-22709" y="650680"/>
                      <a:pt x="79346" y="719351"/>
                    </a:cubicBezTo>
                    <a:cubicBezTo>
                      <a:pt x="106890" y="737756"/>
                      <a:pt x="157537" y="722778"/>
                      <a:pt x="200568" y="716939"/>
                    </a:cubicBezTo>
                    <a:cubicBezTo>
                      <a:pt x="217196" y="714654"/>
                      <a:pt x="232682" y="713766"/>
                      <a:pt x="245249" y="716812"/>
                    </a:cubicBezTo>
                    <a:cubicBezTo>
                      <a:pt x="250707" y="718081"/>
                      <a:pt x="256672" y="719224"/>
                      <a:pt x="261877" y="717193"/>
                    </a:cubicBezTo>
                    <a:cubicBezTo>
                      <a:pt x="261750" y="718335"/>
                      <a:pt x="261369" y="721001"/>
                      <a:pt x="261115" y="724682"/>
                    </a:cubicBezTo>
                    <a:cubicBezTo>
                      <a:pt x="259973" y="738772"/>
                      <a:pt x="258449" y="767205"/>
                      <a:pt x="257180" y="775455"/>
                    </a:cubicBezTo>
                    <a:lnTo>
                      <a:pt x="256799" y="777106"/>
                    </a:lnTo>
                    <a:cubicBezTo>
                      <a:pt x="254514" y="784975"/>
                      <a:pt x="259465" y="820390"/>
                      <a:pt x="256799" y="828260"/>
                    </a:cubicBezTo>
                    <a:lnTo>
                      <a:pt x="919648" y="828260"/>
                    </a:lnTo>
                    <a:lnTo>
                      <a:pt x="922060" y="829529"/>
                    </a:lnTo>
                    <a:lnTo>
                      <a:pt x="920790" y="828260"/>
                    </a:lnTo>
                    <a:lnTo>
                      <a:pt x="1113603" y="828260"/>
                    </a:lnTo>
                    <a:cubicBezTo>
                      <a:pt x="1112841" y="812140"/>
                      <a:pt x="1111318" y="794242"/>
                      <a:pt x="1109541" y="775202"/>
                    </a:cubicBezTo>
                    <a:cubicBezTo>
                      <a:pt x="1107891" y="759589"/>
                      <a:pt x="1105860" y="743341"/>
                      <a:pt x="1103575" y="726840"/>
                    </a:cubicBezTo>
                    <a:cubicBezTo>
                      <a:pt x="1097356" y="683301"/>
                      <a:pt x="1089359" y="638621"/>
                      <a:pt x="1080219" y="600921"/>
                    </a:cubicBezTo>
                    <a:cubicBezTo>
                      <a:pt x="1078696" y="594956"/>
                      <a:pt x="1077173" y="589117"/>
                      <a:pt x="1075777" y="583404"/>
                    </a:cubicBezTo>
                    <a:lnTo>
                      <a:pt x="1075015" y="579977"/>
                    </a:lnTo>
                    <a:cubicBezTo>
                      <a:pt x="1074127" y="576931"/>
                      <a:pt x="1073365" y="574139"/>
                      <a:pt x="1072349" y="571473"/>
                    </a:cubicBezTo>
                    <a:lnTo>
                      <a:pt x="1074254" y="575789"/>
                    </a:lnTo>
                    <a:lnTo>
                      <a:pt x="1074508" y="576423"/>
                    </a:lnTo>
                    <a:cubicBezTo>
                      <a:pt x="1076411" y="580993"/>
                      <a:pt x="1078443" y="585435"/>
                      <a:pt x="1081108" y="589625"/>
                    </a:cubicBezTo>
                    <a:lnTo>
                      <a:pt x="1081108" y="590005"/>
                    </a:lnTo>
                    <a:cubicBezTo>
                      <a:pt x="1106876" y="636717"/>
                      <a:pt x="1158538" y="668323"/>
                      <a:pt x="1207915" y="698280"/>
                    </a:cubicBezTo>
                    <a:cubicBezTo>
                      <a:pt x="1222005" y="706784"/>
                      <a:pt x="1235587" y="715035"/>
                      <a:pt x="1248534" y="723540"/>
                    </a:cubicBezTo>
                    <a:cubicBezTo>
                      <a:pt x="1251707" y="725571"/>
                      <a:pt x="1254880" y="727728"/>
                      <a:pt x="1257926" y="729759"/>
                    </a:cubicBezTo>
                    <a:cubicBezTo>
                      <a:pt x="1270494" y="738391"/>
                      <a:pt x="1289534" y="749688"/>
                      <a:pt x="1309208" y="758700"/>
                    </a:cubicBezTo>
                    <a:lnTo>
                      <a:pt x="1309716" y="758954"/>
                    </a:lnTo>
                    <a:cubicBezTo>
                      <a:pt x="1328375" y="767459"/>
                      <a:pt x="1347669" y="773805"/>
                      <a:pt x="1362012" y="773298"/>
                    </a:cubicBezTo>
                    <a:cubicBezTo>
                      <a:pt x="1370009" y="772917"/>
                      <a:pt x="1428526" y="768093"/>
                      <a:pt x="1451628" y="755781"/>
                    </a:cubicBezTo>
                    <a:cubicBezTo>
                      <a:pt x="1453912" y="754639"/>
                      <a:pt x="1455690" y="753369"/>
                      <a:pt x="1457213" y="752227"/>
                    </a:cubicBezTo>
                    <a:lnTo>
                      <a:pt x="1457213" y="751973"/>
                    </a:lnTo>
                    <a:lnTo>
                      <a:pt x="1460640" y="747403"/>
                    </a:lnTo>
                    <a:lnTo>
                      <a:pt x="1461148" y="745753"/>
                    </a:lnTo>
                    <a:lnTo>
                      <a:pt x="1461275" y="745753"/>
                    </a:lnTo>
                    <a:cubicBezTo>
                      <a:pt x="1464068" y="737248"/>
                      <a:pt x="1466352" y="728236"/>
                      <a:pt x="1467876" y="718462"/>
                    </a:cubicBezTo>
                    <a:cubicBezTo>
                      <a:pt x="1469145" y="709958"/>
                      <a:pt x="1470160" y="701072"/>
                      <a:pt x="1470160" y="691933"/>
                    </a:cubicBezTo>
                    <a:cubicBezTo>
                      <a:pt x="1470541" y="689141"/>
                      <a:pt x="1470541" y="686475"/>
                      <a:pt x="1470541" y="683683"/>
                    </a:cubicBezTo>
                    <a:cubicBezTo>
                      <a:pt x="1470541" y="681652"/>
                      <a:pt x="1470541" y="679366"/>
                      <a:pt x="1470414" y="676955"/>
                    </a:cubicBezTo>
                  </a:path>
                </a:pathLst>
              </a:custGeom>
              <a:solidFill>
                <a:srgbClr val="FFFFFF"/>
              </a:solidFill>
              <a:ln w="12690" cap="flat">
                <a:noFill/>
                <a:prstDash val="solid"/>
                <a:miter/>
              </a:ln>
            </p:spPr>
            <p:txBody>
              <a:bodyPr rtlCol="0" anchor="ctr"/>
              <a:lstStyle/>
              <a:p>
                <a:endParaRPr lang="fi-FI"/>
              </a:p>
            </p:txBody>
          </p:sp>
          <p:sp>
            <p:nvSpPr>
              <p:cNvPr id="930" name="Puolivapaa piirto 929">
                <a:extLst>
                  <a:ext uri="{FF2B5EF4-FFF2-40B4-BE49-F238E27FC236}">
                    <a16:creationId xmlns:a16="http://schemas.microsoft.com/office/drawing/2014/main" id="{4992EDCE-45C8-6D6B-26F2-FC0C1A40CA2F}"/>
                  </a:ext>
                </a:extLst>
              </p:cNvPr>
              <p:cNvSpPr/>
              <p:nvPr/>
            </p:nvSpPr>
            <p:spPr>
              <a:xfrm>
                <a:off x="10836343" y="4573970"/>
                <a:ext cx="2157" cy="253"/>
              </a:xfrm>
              <a:custGeom>
                <a:avLst/>
                <a:gdLst>
                  <a:gd name="connsiteX0" fmla="*/ 0 w 2157"/>
                  <a:gd name="connsiteY0" fmla="*/ 0 h 253"/>
                  <a:gd name="connsiteX1" fmla="*/ 380 w 2157"/>
                  <a:gd name="connsiteY1" fmla="*/ 254 h 253"/>
                  <a:gd name="connsiteX2" fmla="*/ 2158 w 2157"/>
                  <a:gd name="connsiteY2" fmla="*/ 0 h 253"/>
                  <a:gd name="connsiteX3" fmla="*/ 0 w 2157"/>
                  <a:gd name="connsiteY3" fmla="*/ 0 h 253"/>
                </a:gdLst>
                <a:ahLst/>
                <a:cxnLst>
                  <a:cxn ang="0">
                    <a:pos x="connsiteX0" y="connsiteY0"/>
                  </a:cxn>
                  <a:cxn ang="0">
                    <a:pos x="connsiteX1" y="connsiteY1"/>
                  </a:cxn>
                  <a:cxn ang="0">
                    <a:pos x="connsiteX2" y="connsiteY2"/>
                  </a:cxn>
                  <a:cxn ang="0">
                    <a:pos x="connsiteX3" y="connsiteY3"/>
                  </a:cxn>
                </a:cxnLst>
                <a:rect l="l" t="t" r="r" b="b"/>
                <a:pathLst>
                  <a:path w="2157" h="253">
                    <a:moveTo>
                      <a:pt x="0" y="0"/>
                    </a:moveTo>
                    <a:lnTo>
                      <a:pt x="380" y="254"/>
                    </a:lnTo>
                    <a:lnTo>
                      <a:pt x="2158" y="0"/>
                    </a:lnTo>
                    <a:lnTo>
                      <a:pt x="0" y="0"/>
                    </a:lnTo>
                    <a:close/>
                  </a:path>
                </a:pathLst>
              </a:custGeom>
              <a:solidFill>
                <a:srgbClr val="CCD9DB"/>
              </a:solidFill>
              <a:ln w="12690" cap="flat">
                <a:noFill/>
                <a:prstDash val="solid"/>
                <a:miter/>
              </a:ln>
            </p:spPr>
            <p:txBody>
              <a:bodyPr rtlCol="0" anchor="ctr"/>
              <a:lstStyle/>
              <a:p>
                <a:endParaRPr lang="fi-FI"/>
              </a:p>
            </p:txBody>
          </p:sp>
          <p:sp>
            <p:nvSpPr>
              <p:cNvPr id="931" name="Puolivapaa piirto 930">
                <a:extLst>
                  <a:ext uri="{FF2B5EF4-FFF2-40B4-BE49-F238E27FC236}">
                    <a16:creationId xmlns:a16="http://schemas.microsoft.com/office/drawing/2014/main" id="{AF9AAABB-5BB1-4AFE-2419-075769423C28}"/>
                  </a:ext>
                </a:extLst>
              </p:cNvPr>
              <p:cNvSpPr/>
              <p:nvPr/>
            </p:nvSpPr>
            <p:spPr>
              <a:xfrm>
                <a:off x="10442213" y="3752005"/>
                <a:ext cx="406188" cy="820060"/>
              </a:xfrm>
              <a:custGeom>
                <a:avLst/>
                <a:gdLst>
                  <a:gd name="connsiteX0" fmla="*/ 406188 w 406188"/>
                  <a:gd name="connsiteY0" fmla="*/ 818791 h 820060"/>
                  <a:gd name="connsiteX1" fmla="*/ 388417 w 406188"/>
                  <a:gd name="connsiteY1" fmla="*/ 818791 h 820060"/>
                  <a:gd name="connsiteX2" fmla="*/ 389686 w 406188"/>
                  <a:gd name="connsiteY2" fmla="*/ 820061 h 820060"/>
                  <a:gd name="connsiteX3" fmla="*/ 387275 w 406188"/>
                  <a:gd name="connsiteY3" fmla="*/ 818791 h 820060"/>
                  <a:gd name="connsiteX4" fmla="*/ 762 w 406188"/>
                  <a:gd name="connsiteY4" fmla="*/ 818791 h 820060"/>
                  <a:gd name="connsiteX5" fmla="*/ 380 w 406188"/>
                  <a:gd name="connsiteY5" fmla="*/ 796451 h 820060"/>
                  <a:gd name="connsiteX6" fmla="*/ 126 w 406188"/>
                  <a:gd name="connsiteY6" fmla="*/ 790993 h 820060"/>
                  <a:gd name="connsiteX7" fmla="*/ 0 w 406188"/>
                  <a:gd name="connsiteY7" fmla="*/ 760275 h 820060"/>
                  <a:gd name="connsiteX8" fmla="*/ 0 w 406188"/>
                  <a:gd name="connsiteY8" fmla="*/ 744408 h 820060"/>
                  <a:gd name="connsiteX9" fmla="*/ 126 w 406188"/>
                  <a:gd name="connsiteY9" fmla="*/ 735776 h 820060"/>
                  <a:gd name="connsiteX10" fmla="*/ 3554 w 406188"/>
                  <a:gd name="connsiteY10" fmla="*/ 585995 h 820060"/>
                  <a:gd name="connsiteX11" fmla="*/ 10155 w 406188"/>
                  <a:gd name="connsiteY11" fmla="*/ 434816 h 820060"/>
                  <a:gd name="connsiteX12" fmla="*/ 41888 w 406188"/>
                  <a:gd name="connsiteY12" fmla="*/ 26724 h 820060"/>
                  <a:gd name="connsiteX13" fmla="*/ 101166 w 406188"/>
                  <a:gd name="connsiteY13" fmla="*/ 9080 h 820060"/>
                  <a:gd name="connsiteX14" fmla="*/ 101927 w 406188"/>
                  <a:gd name="connsiteY14" fmla="*/ 8699 h 820060"/>
                  <a:gd name="connsiteX15" fmla="*/ 126934 w 406188"/>
                  <a:gd name="connsiteY15" fmla="*/ 3622 h 820060"/>
                  <a:gd name="connsiteX16" fmla="*/ 141277 w 406188"/>
                  <a:gd name="connsiteY16" fmla="*/ 576 h 820060"/>
                  <a:gd name="connsiteX17" fmla="*/ 160190 w 406188"/>
                  <a:gd name="connsiteY17" fmla="*/ 322 h 820060"/>
                  <a:gd name="connsiteX18" fmla="*/ 160318 w 406188"/>
                  <a:gd name="connsiteY18" fmla="*/ 322 h 820060"/>
                  <a:gd name="connsiteX19" fmla="*/ 164760 w 406188"/>
                  <a:gd name="connsiteY19" fmla="*/ 195 h 820060"/>
                  <a:gd name="connsiteX20" fmla="*/ 374708 w 406188"/>
                  <a:gd name="connsiteY20" fmla="*/ 15807 h 820060"/>
                  <a:gd name="connsiteX21" fmla="*/ 370012 w 406188"/>
                  <a:gd name="connsiteY21" fmla="*/ 63662 h 820060"/>
                  <a:gd name="connsiteX22" fmla="*/ 368743 w 406188"/>
                  <a:gd name="connsiteY22" fmla="*/ 80417 h 820060"/>
                  <a:gd name="connsiteX23" fmla="*/ 364427 w 406188"/>
                  <a:gd name="connsiteY23" fmla="*/ 156704 h 820060"/>
                  <a:gd name="connsiteX24" fmla="*/ 364427 w 406188"/>
                  <a:gd name="connsiteY24" fmla="*/ 157466 h 820060"/>
                  <a:gd name="connsiteX25" fmla="*/ 362142 w 406188"/>
                  <a:gd name="connsiteY25" fmla="*/ 260028 h 820060"/>
                  <a:gd name="connsiteX26" fmla="*/ 361888 w 406188"/>
                  <a:gd name="connsiteY26" fmla="*/ 290873 h 820060"/>
                  <a:gd name="connsiteX27" fmla="*/ 361888 w 406188"/>
                  <a:gd name="connsiteY27" fmla="*/ 295951 h 820060"/>
                  <a:gd name="connsiteX28" fmla="*/ 362142 w 406188"/>
                  <a:gd name="connsiteY28" fmla="*/ 309660 h 820060"/>
                  <a:gd name="connsiteX29" fmla="*/ 379405 w 406188"/>
                  <a:gd name="connsiteY29" fmla="*/ 634229 h 820060"/>
                  <a:gd name="connsiteX30" fmla="*/ 390068 w 406188"/>
                  <a:gd name="connsiteY30" fmla="*/ 723464 h 820060"/>
                  <a:gd name="connsiteX31" fmla="*/ 390829 w 406188"/>
                  <a:gd name="connsiteY31" fmla="*/ 729176 h 820060"/>
                  <a:gd name="connsiteX32" fmla="*/ 397937 w 406188"/>
                  <a:gd name="connsiteY32" fmla="*/ 774745 h 820060"/>
                  <a:gd name="connsiteX33" fmla="*/ 405934 w 406188"/>
                  <a:gd name="connsiteY33" fmla="*/ 818918 h 820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406188" h="820060">
                    <a:moveTo>
                      <a:pt x="406188" y="818791"/>
                    </a:moveTo>
                    <a:lnTo>
                      <a:pt x="388417" y="818791"/>
                    </a:lnTo>
                    <a:lnTo>
                      <a:pt x="389686" y="820061"/>
                    </a:lnTo>
                    <a:lnTo>
                      <a:pt x="387275" y="818791"/>
                    </a:lnTo>
                    <a:lnTo>
                      <a:pt x="762" y="818791"/>
                    </a:lnTo>
                    <a:cubicBezTo>
                      <a:pt x="762" y="811683"/>
                      <a:pt x="635" y="804067"/>
                      <a:pt x="380" y="796451"/>
                    </a:cubicBezTo>
                    <a:cubicBezTo>
                      <a:pt x="126" y="794801"/>
                      <a:pt x="126" y="792897"/>
                      <a:pt x="126" y="790993"/>
                    </a:cubicBezTo>
                    <a:cubicBezTo>
                      <a:pt x="0" y="781219"/>
                      <a:pt x="0" y="770810"/>
                      <a:pt x="0" y="760275"/>
                    </a:cubicBezTo>
                    <a:lnTo>
                      <a:pt x="0" y="744408"/>
                    </a:lnTo>
                    <a:cubicBezTo>
                      <a:pt x="0" y="741616"/>
                      <a:pt x="0" y="738569"/>
                      <a:pt x="126" y="735776"/>
                    </a:cubicBezTo>
                    <a:cubicBezTo>
                      <a:pt x="380" y="687415"/>
                      <a:pt x="1776" y="634864"/>
                      <a:pt x="3554" y="585995"/>
                    </a:cubicBezTo>
                    <a:cubicBezTo>
                      <a:pt x="5585" y="525955"/>
                      <a:pt x="8250" y="470992"/>
                      <a:pt x="10155" y="434816"/>
                    </a:cubicBezTo>
                    <a:cubicBezTo>
                      <a:pt x="16755" y="303186"/>
                      <a:pt x="35160" y="158354"/>
                      <a:pt x="41888" y="26724"/>
                    </a:cubicBezTo>
                    <a:cubicBezTo>
                      <a:pt x="41888" y="26724"/>
                      <a:pt x="71844" y="16315"/>
                      <a:pt x="101166" y="9080"/>
                    </a:cubicBezTo>
                    <a:lnTo>
                      <a:pt x="101927" y="8699"/>
                    </a:lnTo>
                    <a:cubicBezTo>
                      <a:pt x="110559" y="6668"/>
                      <a:pt x="119190" y="4764"/>
                      <a:pt x="126934" y="3622"/>
                    </a:cubicBezTo>
                    <a:lnTo>
                      <a:pt x="141277" y="576"/>
                    </a:lnTo>
                    <a:cubicBezTo>
                      <a:pt x="147624" y="322"/>
                      <a:pt x="153971" y="322"/>
                      <a:pt x="160190" y="322"/>
                    </a:cubicBezTo>
                    <a:lnTo>
                      <a:pt x="160318" y="322"/>
                    </a:lnTo>
                    <a:cubicBezTo>
                      <a:pt x="161967" y="195"/>
                      <a:pt x="163364" y="195"/>
                      <a:pt x="164760" y="195"/>
                    </a:cubicBezTo>
                    <a:cubicBezTo>
                      <a:pt x="237493" y="-694"/>
                      <a:pt x="301468" y="956"/>
                      <a:pt x="374708" y="15807"/>
                    </a:cubicBezTo>
                    <a:cubicBezTo>
                      <a:pt x="373058" y="31040"/>
                      <a:pt x="371535" y="47033"/>
                      <a:pt x="370012" y="63662"/>
                    </a:cubicBezTo>
                    <a:cubicBezTo>
                      <a:pt x="369631" y="69120"/>
                      <a:pt x="369123" y="74705"/>
                      <a:pt x="368743" y="80417"/>
                    </a:cubicBezTo>
                    <a:cubicBezTo>
                      <a:pt x="367093" y="104661"/>
                      <a:pt x="365569" y="130302"/>
                      <a:pt x="364427" y="156704"/>
                    </a:cubicBezTo>
                    <a:lnTo>
                      <a:pt x="364427" y="157466"/>
                    </a:lnTo>
                    <a:cubicBezTo>
                      <a:pt x="363158" y="190342"/>
                      <a:pt x="362396" y="224614"/>
                      <a:pt x="362142" y="260028"/>
                    </a:cubicBezTo>
                    <a:cubicBezTo>
                      <a:pt x="361888" y="270183"/>
                      <a:pt x="361888" y="280338"/>
                      <a:pt x="361888" y="290873"/>
                    </a:cubicBezTo>
                    <a:lnTo>
                      <a:pt x="361888" y="295951"/>
                    </a:lnTo>
                    <a:cubicBezTo>
                      <a:pt x="361888" y="300520"/>
                      <a:pt x="361888" y="305217"/>
                      <a:pt x="362142" y="309660"/>
                    </a:cubicBezTo>
                    <a:cubicBezTo>
                      <a:pt x="362903" y="417173"/>
                      <a:pt x="368743" y="530270"/>
                      <a:pt x="379405" y="634229"/>
                    </a:cubicBezTo>
                    <a:cubicBezTo>
                      <a:pt x="382578" y="664947"/>
                      <a:pt x="386133" y="694777"/>
                      <a:pt x="390068" y="723464"/>
                    </a:cubicBezTo>
                    <a:cubicBezTo>
                      <a:pt x="390195" y="725368"/>
                      <a:pt x="390575" y="727272"/>
                      <a:pt x="390829" y="729176"/>
                    </a:cubicBezTo>
                    <a:cubicBezTo>
                      <a:pt x="393114" y="744789"/>
                      <a:pt x="395271" y="760021"/>
                      <a:pt x="397937" y="774745"/>
                    </a:cubicBezTo>
                    <a:cubicBezTo>
                      <a:pt x="400222" y="789977"/>
                      <a:pt x="403015" y="804702"/>
                      <a:pt x="405934" y="818918"/>
                    </a:cubicBezTo>
                  </a:path>
                </a:pathLst>
              </a:custGeom>
              <a:solidFill>
                <a:srgbClr val="CCD9DB"/>
              </a:solidFill>
              <a:ln w="12690" cap="flat">
                <a:noFill/>
                <a:prstDash val="solid"/>
                <a:miter/>
              </a:ln>
            </p:spPr>
            <p:txBody>
              <a:bodyPr rtlCol="0" anchor="ctr"/>
              <a:lstStyle/>
              <a:p>
                <a:endParaRPr lang="fi-FI"/>
              </a:p>
            </p:txBody>
          </p:sp>
          <p:sp>
            <p:nvSpPr>
              <p:cNvPr id="932" name="Puolivapaa piirto 931">
                <a:extLst>
                  <a:ext uri="{FF2B5EF4-FFF2-40B4-BE49-F238E27FC236}">
                    <a16:creationId xmlns:a16="http://schemas.microsoft.com/office/drawing/2014/main" id="{6CA39FB2-F3A0-AFC9-9C89-068AF1158B90}"/>
                  </a:ext>
                </a:extLst>
              </p:cNvPr>
              <p:cNvSpPr/>
              <p:nvPr/>
            </p:nvSpPr>
            <p:spPr>
              <a:xfrm>
                <a:off x="10497424" y="3659284"/>
                <a:ext cx="76038" cy="101941"/>
              </a:xfrm>
              <a:custGeom>
                <a:avLst/>
                <a:gdLst>
                  <a:gd name="connsiteX0" fmla="*/ 16761 w 76038"/>
                  <a:gd name="connsiteY0" fmla="*/ 127 h 101941"/>
                  <a:gd name="connsiteX1" fmla="*/ 1656 w 76038"/>
                  <a:gd name="connsiteY1" fmla="*/ 44300 h 101941"/>
                  <a:gd name="connsiteX2" fmla="*/ 8891 w 76038"/>
                  <a:gd name="connsiteY2" fmla="*/ 54708 h 101941"/>
                  <a:gd name="connsiteX3" fmla="*/ 20315 w 76038"/>
                  <a:gd name="connsiteY3" fmla="*/ 52297 h 101941"/>
                  <a:gd name="connsiteX4" fmla="*/ 5591 w 76038"/>
                  <a:gd name="connsiteY4" fmla="*/ 77303 h 101941"/>
                  <a:gd name="connsiteX5" fmla="*/ 22981 w 76038"/>
                  <a:gd name="connsiteY5" fmla="*/ 100532 h 101941"/>
                  <a:gd name="connsiteX6" fmla="*/ 62584 w 76038"/>
                  <a:gd name="connsiteY6" fmla="*/ 82253 h 101941"/>
                  <a:gd name="connsiteX7" fmla="*/ 73374 w 76038"/>
                  <a:gd name="connsiteY7" fmla="*/ 36430 h 101941"/>
                  <a:gd name="connsiteX8" fmla="*/ 76039 w 76038"/>
                  <a:gd name="connsiteY8" fmla="*/ 2666 h 101941"/>
                  <a:gd name="connsiteX9" fmla="*/ 16761 w 76038"/>
                  <a:gd name="connsiteY9" fmla="*/ 0 h 1019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6038" h="101941">
                    <a:moveTo>
                      <a:pt x="16761" y="127"/>
                    </a:moveTo>
                    <a:cubicBezTo>
                      <a:pt x="3179" y="9647"/>
                      <a:pt x="-3295" y="28433"/>
                      <a:pt x="1656" y="44300"/>
                    </a:cubicBezTo>
                    <a:cubicBezTo>
                      <a:pt x="2925" y="48489"/>
                      <a:pt x="5083" y="52550"/>
                      <a:pt x="8891" y="54708"/>
                    </a:cubicBezTo>
                    <a:cubicBezTo>
                      <a:pt x="12699" y="56867"/>
                      <a:pt x="18157" y="56105"/>
                      <a:pt x="20315" y="52297"/>
                    </a:cubicBezTo>
                    <a:cubicBezTo>
                      <a:pt x="11049" y="56739"/>
                      <a:pt x="4956" y="67021"/>
                      <a:pt x="5591" y="77303"/>
                    </a:cubicBezTo>
                    <a:cubicBezTo>
                      <a:pt x="6225" y="87584"/>
                      <a:pt x="13334" y="97231"/>
                      <a:pt x="22981" y="100532"/>
                    </a:cubicBezTo>
                    <a:cubicBezTo>
                      <a:pt x="37832" y="105736"/>
                      <a:pt x="54587" y="95835"/>
                      <a:pt x="62584" y="82253"/>
                    </a:cubicBezTo>
                    <a:cubicBezTo>
                      <a:pt x="70581" y="68671"/>
                      <a:pt x="72104" y="52170"/>
                      <a:pt x="73374" y="36430"/>
                    </a:cubicBezTo>
                    <a:cubicBezTo>
                      <a:pt x="74262" y="25133"/>
                      <a:pt x="75150" y="13963"/>
                      <a:pt x="76039" y="2666"/>
                    </a:cubicBezTo>
                    <a:lnTo>
                      <a:pt x="16761" y="0"/>
                    </a:lnTo>
                    <a:close/>
                  </a:path>
                </a:pathLst>
              </a:custGeom>
              <a:solidFill>
                <a:srgbClr val="361F0D"/>
              </a:solidFill>
              <a:ln w="12690" cap="flat">
                <a:noFill/>
                <a:prstDash val="solid"/>
                <a:miter/>
              </a:ln>
            </p:spPr>
            <p:txBody>
              <a:bodyPr rtlCol="0" anchor="ctr"/>
              <a:lstStyle/>
              <a:p>
                <a:endParaRPr lang="fi-FI"/>
              </a:p>
            </p:txBody>
          </p:sp>
          <p:sp>
            <p:nvSpPr>
              <p:cNvPr id="933" name="Puolivapaa piirto 932">
                <a:extLst>
                  <a:ext uri="{FF2B5EF4-FFF2-40B4-BE49-F238E27FC236}">
                    <a16:creationId xmlns:a16="http://schemas.microsoft.com/office/drawing/2014/main" id="{AD37A1CB-467B-F2F5-C468-97D1A5CC7B28}"/>
                  </a:ext>
                </a:extLst>
              </p:cNvPr>
              <p:cNvSpPr/>
              <p:nvPr/>
            </p:nvSpPr>
            <p:spPr>
              <a:xfrm>
                <a:off x="10828600" y="3456952"/>
                <a:ext cx="41904" cy="118429"/>
              </a:xfrm>
              <a:custGeom>
                <a:avLst/>
                <a:gdLst>
                  <a:gd name="connsiteX0" fmla="*/ 36810 w 41904"/>
                  <a:gd name="connsiteY0" fmla="*/ 16248 h 118429"/>
                  <a:gd name="connsiteX1" fmla="*/ 33383 w 41904"/>
                  <a:gd name="connsiteY1" fmla="*/ 59024 h 118429"/>
                  <a:gd name="connsiteX2" fmla="*/ 41761 w 41904"/>
                  <a:gd name="connsiteY2" fmla="*/ 73495 h 118429"/>
                  <a:gd name="connsiteX3" fmla="*/ 33130 w 41904"/>
                  <a:gd name="connsiteY3" fmla="*/ 89615 h 118429"/>
                  <a:gd name="connsiteX4" fmla="*/ 16247 w 41904"/>
                  <a:gd name="connsiteY4" fmla="*/ 118429 h 118429"/>
                  <a:gd name="connsiteX5" fmla="*/ 0 w 41904"/>
                  <a:gd name="connsiteY5" fmla="*/ 0 h 118429"/>
                  <a:gd name="connsiteX6" fmla="*/ 36810 w 41904"/>
                  <a:gd name="connsiteY6" fmla="*/ 16120 h 118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904" h="118429">
                    <a:moveTo>
                      <a:pt x="36810" y="16248"/>
                    </a:moveTo>
                    <a:cubicBezTo>
                      <a:pt x="42015" y="30083"/>
                      <a:pt x="40745" y="46204"/>
                      <a:pt x="33383" y="59024"/>
                    </a:cubicBezTo>
                    <a:cubicBezTo>
                      <a:pt x="39349" y="60167"/>
                      <a:pt x="42650" y="67402"/>
                      <a:pt x="41761" y="73495"/>
                    </a:cubicBezTo>
                    <a:cubicBezTo>
                      <a:pt x="40872" y="79587"/>
                      <a:pt x="36937" y="84792"/>
                      <a:pt x="33130" y="89615"/>
                    </a:cubicBezTo>
                    <a:cubicBezTo>
                      <a:pt x="34780" y="101547"/>
                      <a:pt x="27417" y="114113"/>
                      <a:pt x="16247" y="118429"/>
                    </a:cubicBezTo>
                    <a:cubicBezTo>
                      <a:pt x="10789" y="78953"/>
                      <a:pt x="5458" y="39477"/>
                      <a:pt x="0" y="0"/>
                    </a:cubicBezTo>
                    <a:lnTo>
                      <a:pt x="36810" y="16120"/>
                    </a:lnTo>
                    <a:close/>
                  </a:path>
                </a:pathLst>
              </a:custGeom>
              <a:solidFill>
                <a:srgbClr val="361F0D"/>
              </a:solidFill>
              <a:ln w="12690" cap="flat">
                <a:noFill/>
                <a:prstDash val="solid"/>
                <a:miter/>
              </a:ln>
            </p:spPr>
            <p:txBody>
              <a:bodyPr rtlCol="0" anchor="ctr"/>
              <a:lstStyle/>
              <a:p>
                <a:endParaRPr lang="fi-FI"/>
              </a:p>
            </p:txBody>
          </p:sp>
          <p:sp>
            <p:nvSpPr>
              <p:cNvPr id="935" name="Puolivapaa piirto 934">
                <a:extLst>
                  <a:ext uri="{FF2B5EF4-FFF2-40B4-BE49-F238E27FC236}">
                    <a16:creationId xmlns:a16="http://schemas.microsoft.com/office/drawing/2014/main" id="{2508274B-549B-EFDB-AE05-E52B958368C3}"/>
                  </a:ext>
                </a:extLst>
              </p:cNvPr>
              <p:cNvSpPr/>
              <p:nvPr/>
            </p:nvSpPr>
            <p:spPr>
              <a:xfrm>
                <a:off x="10472113" y="3359219"/>
                <a:ext cx="375874" cy="694575"/>
              </a:xfrm>
              <a:custGeom>
                <a:avLst/>
                <a:gdLst>
                  <a:gd name="connsiteX0" fmla="*/ 372480 w 375874"/>
                  <a:gd name="connsiteY0" fmla="*/ 71584 h 694575"/>
                  <a:gd name="connsiteX1" fmla="*/ 367403 w 375874"/>
                  <a:gd name="connsiteY1" fmla="*/ 373433 h 694575"/>
                  <a:gd name="connsiteX2" fmla="*/ 344301 w 375874"/>
                  <a:gd name="connsiteY2" fmla="*/ 451751 h 694575"/>
                  <a:gd name="connsiteX3" fmla="*/ 272202 w 375874"/>
                  <a:gd name="connsiteY3" fmla="*/ 470664 h 694575"/>
                  <a:gd name="connsiteX4" fmla="*/ 263824 w 375874"/>
                  <a:gd name="connsiteY4" fmla="*/ 544159 h 694575"/>
                  <a:gd name="connsiteX5" fmla="*/ 244404 w 375874"/>
                  <a:gd name="connsiteY5" fmla="*/ 694575 h 694575"/>
                  <a:gd name="connsiteX6" fmla="*/ 95764 w 375874"/>
                  <a:gd name="connsiteY6" fmla="*/ 503032 h 694575"/>
                  <a:gd name="connsiteX7" fmla="*/ 78755 w 375874"/>
                  <a:gd name="connsiteY7" fmla="*/ 458351 h 694575"/>
                  <a:gd name="connsiteX8" fmla="*/ 71900 w 375874"/>
                  <a:gd name="connsiteY8" fmla="*/ 387015 h 694575"/>
                  <a:gd name="connsiteX9" fmla="*/ 70250 w 375874"/>
                  <a:gd name="connsiteY9" fmla="*/ 322405 h 694575"/>
                  <a:gd name="connsiteX10" fmla="*/ 28997 w 375874"/>
                  <a:gd name="connsiteY10" fmla="*/ 327610 h 694575"/>
                  <a:gd name="connsiteX11" fmla="*/ 9576 w 375874"/>
                  <a:gd name="connsiteY11" fmla="*/ 297019 h 694575"/>
                  <a:gd name="connsiteX12" fmla="*/ 2341 w 375874"/>
                  <a:gd name="connsiteY12" fmla="*/ 241548 h 694575"/>
                  <a:gd name="connsiteX13" fmla="*/ 65935 w 375874"/>
                  <a:gd name="connsiteY13" fmla="*/ 218954 h 694575"/>
                  <a:gd name="connsiteX14" fmla="*/ 71139 w 375874"/>
                  <a:gd name="connsiteY14" fmla="*/ 3294 h 694575"/>
                  <a:gd name="connsiteX15" fmla="*/ 357121 w 375874"/>
                  <a:gd name="connsiteY15" fmla="*/ 22714 h 694575"/>
                  <a:gd name="connsiteX16" fmla="*/ 365498 w 375874"/>
                  <a:gd name="connsiteY16" fmla="*/ 26396 h 694575"/>
                  <a:gd name="connsiteX17" fmla="*/ 368926 w 375874"/>
                  <a:gd name="connsiteY17" fmla="*/ 35408 h 694575"/>
                  <a:gd name="connsiteX18" fmla="*/ 370830 w 375874"/>
                  <a:gd name="connsiteY18" fmla="*/ 75011 h 694575"/>
                  <a:gd name="connsiteX19" fmla="*/ 372480 w 375874"/>
                  <a:gd name="connsiteY19" fmla="*/ 71711 h 694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75874" h="694575">
                    <a:moveTo>
                      <a:pt x="372480" y="71584"/>
                    </a:moveTo>
                    <a:cubicBezTo>
                      <a:pt x="379588" y="142540"/>
                      <a:pt x="374384" y="302477"/>
                      <a:pt x="367403" y="373433"/>
                    </a:cubicBezTo>
                    <a:cubicBezTo>
                      <a:pt x="364737" y="400850"/>
                      <a:pt x="360675" y="429664"/>
                      <a:pt x="344301" y="451751"/>
                    </a:cubicBezTo>
                    <a:cubicBezTo>
                      <a:pt x="327927" y="473837"/>
                      <a:pt x="294923" y="486023"/>
                      <a:pt x="272202" y="470664"/>
                    </a:cubicBezTo>
                    <a:cubicBezTo>
                      <a:pt x="269664" y="495162"/>
                      <a:pt x="266871" y="519660"/>
                      <a:pt x="263824" y="544159"/>
                    </a:cubicBezTo>
                    <a:cubicBezTo>
                      <a:pt x="263063" y="550251"/>
                      <a:pt x="247958" y="692290"/>
                      <a:pt x="244404" y="694575"/>
                    </a:cubicBezTo>
                    <a:cubicBezTo>
                      <a:pt x="244404" y="694575"/>
                      <a:pt x="110362" y="531085"/>
                      <a:pt x="95764" y="503032"/>
                    </a:cubicBezTo>
                    <a:cubicBezTo>
                      <a:pt x="88402" y="488816"/>
                      <a:pt x="82436" y="473964"/>
                      <a:pt x="78755" y="458351"/>
                    </a:cubicBezTo>
                    <a:cubicBezTo>
                      <a:pt x="73170" y="435122"/>
                      <a:pt x="72535" y="410878"/>
                      <a:pt x="71900" y="387015"/>
                    </a:cubicBezTo>
                    <a:cubicBezTo>
                      <a:pt x="71393" y="365436"/>
                      <a:pt x="70758" y="343984"/>
                      <a:pt x="70250" y="322405"/>
                    </a:cubicBezTo>
                    <a:cubicBezTo>
                      <a:pt x="62253" y="327863"/>
                      <a:pt x="36359" y="334083"/>
                      <a:pt x="28997" y="327610"/>
                    </a:cubicBezTo>
                    <a:cubicBezTo>
                      <a:pt x="21761" y="321136"/>
                      <a:pt x="13130" y="306031"/>
                      <a:pt x="9576" y="297019"/>
                    </a:cubicBezTo>
                    <a:cubicBezTo>
                      <a:pt x="2595" y="279248"/>
                      <a:pt x="-3498" y="259573"/>
                      <a:pt x="2341" y="241548"/>
                    </a:cubicBezTo>
                    <a:cubicBezTo>
                      <a:pt x="8306" y="223397"/>
                      <a:pt x="50830" y="207530"/>
                      <a:pt x="65935" y="218954"/>
                    </a:cubicBezTo>
                    <a:cubicBezTo>
                      <a:pt x="68474" y="176558"/>
                      <a:pt x="72409" y="45816"/>
                      <a:pt x="71139" y="3294"/>
                    </a:cubicBezTo>
                    <a:cubicBezTo>
                      <a:pt x="166720" y="-4703"/>
                      <a:pt x="263444" y="1897"/>
                      <a:pt x="357121" y="22714"/>
                    </a:cubicBezTo>
                    <a:cubicBezTo>
                      <a:pt x="360167" y="23349"/>
                      <a:pt x="363341" y="24111"/>
                      <a:pt x="365498" y="26396"/>
                    </a:cubicBezTo>
                    <a:cubicBezTo>
                      <a:pt x="367783" y="28680"/>
                      <a:pt x="368419" y="32107"/>
                      <a:pt x="368926" y="35408"/>
                    </a:cubicBezTo>
                    <a:cubicBezTo>
                      <a:pt x="370957" y="48482"/>
                      <a:pt x="371592" y="61810"/>
                      <a:pt x="370830" y="75011"/>
                    </a:cubicBezTo>
                    <a:lnTo>
                      <a:pt x="372480" y="71711"/>
                    </a:lnTo>
                    <a:close/>
                  </a:path>
                </a:pathLst>
              </a:custGeom>
              <a:solidFill>
                <a:srgbClr val="EBA67A"/>
              </a:solidFill>
              <a:ln w="12690" cap="flat">
                <a:noFill/>
                <a:prstDash val="solid"/>
                <a:miter/>
              </a:ln>
            </p:spPr>
            <p:txBody>
              <a:bodyPr rtlCol="0" anchor="ctr"/>
              <a:lstStyle/>
              <a:p>
                <a:endParaRPr lang="fi-FI"/>
              </a:p>
            </p:txBody>
          </p:sp>
          <p:sp>
            <p:nvSpPr>
              <p:cNvPr id="936" name="Puolivapaa piirto 935">
                <a:extLst>
                  <a:ext uri="{FF2B5EF4-FFF2-40B4-BE49-F238E27FC236}">
                    <a16:creationId xmlns:a16="http://schemas.microsoft.com/office/drawing/2014/main" id="{E6B7B520-5422-352A-5496-A939999B98FA}"/>
                  </a:ext>
                </a:extLst>
              </p:cNvPr>
              <p:cNvSpPr/>
              <p:nvPr/>
            </p:nvSpPr>
            <p:spPr>
              <a:xfrm>
                <a:off x="9926513" y="4248883"/>
                <a:ext cx="718385" cy="258349"/>
              </a:xfrm>
              <a:custGeom>
                <a:avLst/>
                <a:gdLst>
                  <a:gd name="connsiteX0" fmla="*/ 161173 w 718385"/>
                  <a:gd name="connsiteY0" fmla="*/ 5721 h 258349"/>
                  <a:gd name="connsiteX1" fmla="*/ 95421 w 718385"/>
                  <a:gd name="connsiteY1" fmla="*/ 7371 h 258349"/>
                  <a:gd name="connsiteX2" fmla="*/ 1998 w 718385"/>
                  <a:gd name="connsiteY2" fmla="*/ 62588 h 258349"/>
                  <a:gd name="connsiteX3" fmla="*/ 33097 w 718385"/>
                  <a:gd name="connsiteY3" fmla="*/ 143825 h 258349"/>
                  <a:gd name="connsiteX4" fmla="*/ 59753 w 718385"/>
                  <a:gd name="connsiteY4" fmla="*/ 180763 h 258349"/>
                  <a:gd name="connsiteX5" fmla="*/ 128932 w 718385"/>
                  <a:gd name="connsiteY5" fmla="*/ 203484 h 258349"/>
                  <a:gd name="connsiteX6" fmla="*/ 378865 w 718385"/>
                  <a:gd name="connsiteY6" fmla="*/ 235218 h 258349"/>
                  <a:gd name="connsiteX7" fmla="*/ 399555 w 718385"/>
                  <a:gd name="connsiteY7" fmla="*/ 239534 h 258349"/>
                  <a:gd name="connsiteX8" fmla="*/ 424561 w 718385"/>
                  <a:gd name="connsiteY8" fmla="*/ 252481 h 258349"/>
                  <a:gd name="connsiteX9" fmla="*/ 566727 w 718385"/>
                  <a:gd name="connsiteY9" fmla="*/ 245753 h 258349"/>
                  <a:gd name="connsiteX10" fmla="*/ 594398 w 718385"/>
                  <a:gd name="connsiteY10" fmla="*/ 251085 h 258349"/>
                  <a:gd name="connsiteX11" fmla="*/ 610265 w 718385"/>
                  <a:gd name="connsiteY11" fmla="*/ 232171 h 258349"/>
                  <a:gd name="connsiteX12" fmla="*/ 633367 w 718385"/>
                  <a:gd name="connsiteY12" fmla="*/ 242580 h 258349"/>
                  <a:gd name="connsiteX13" fmla="*/ 657612 w 718385"/>
                  <a:gd name="connsiteY13" fmla="*/ 244992 h 258349"/>
                  <a:gd name="connsiteX14" fmla="*/ 657104 w 718385"/>
                  <a:gd name="connsiteY14" fmla="*/ 225063 h 258349"/>
                  <a:gd name="connsiteX15" fmla="*/ 679444 w 718385"/>
                  <a:gd name="connsiteY15" fmla="*/ 229633 h 258349"/>
                  <a:gd name="connsiteX16" fmla="*/ 685156 w 718385"/>
                  <a:gd name="connsiteY16" fmla="*/ 207292 h 258349"/>
                  <a:gd name="connsiteX17" fmla="*/ 701531 w 718385"/>
                  <a:gd name="connsiteY17" fmla="*/ 218970 h 258349"/>
                  <a:gd name="connsiteX18" fmla="*/ 712193 w 718385"/>
                  <a:gd name="connsiteY18" fmla="*/ 220874 h 258349"/>
                  <a:gd name="connsiteX19" fmla="*/ 716382 w 718385"/>
                  <a:gd name="connsiteY19" fmla="*/ 215797 h 258349"/>
                  <a:gd name="connsiteX20" fmla="*/ 701023 w 718385"/>
                  <a:gd name="connsiteY20" fmla="*/ 166166 h 258349"/>
                  <a:gd name="connsiteX21" fmla="*/ 690742 w 718385"/>
                  <a:gd name="connsiteY21" fmla="*/ 148649 h 258349"/>
                  <a:gd name="connsiteX22" fmla="*/ 663324 w 718385"/>
                  <a:gd name="connsiteY22" fmla="*/ 112346 h 258349"/>
                  <a:gd name="connsiteX23" fmla="*/ 633367 w 718385"/>
                  <a:gd name="connsiteY23" fmla="*/ 94829 h 258349"/>
                  <a:gd name="connsiteX24" fmla="*/ 586529 w 718385"/>
                  <a:gd name="connsiteY24" fmla="*/ 73504 h 258349"/>
                  <a:gd name="connsiteX25" fmla="*/ 554415 w 718385"/>
                  <a:gd name="connsiteY25" fmla="*/ 65380 h 258349"/>
                  <a:gd name="connsiteX26" fmla="*/ 493487 w 718385"/>
                  <a:gd name="connsiteY26" fmla="*/ 113361 h 258349"/>
                  <a:gd name="connsiteX27" fmla="*/ 406918 w 718385"/>
                  <a:gd name="connsiteY27" fmla="*/ 104222 h 258349"/>
                  <a:gd name="connsiteX28" fmla="*/ 161047 w 718385"/>
                  <a:gd name="connsiteY28" fmla="*/ 5848 h 258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18385" h="258349">
                    <a:moveTo>
                      <a:pt x="161173" y="5721"/>
                    </a:moveTo>
                    <a:cubicBezTo>
                      <a:pt x="139848" y="-2402"/>
                      <a:pt x="116239" y="-1895"/>
                      <a:pt x="95421" y="7371"/>
                    </a:cubicBezTo>
                    <a:cubicBezTo>
                      <a:pt x="54042" y="25904"/>
                      <a:pt x="9234" y="27046"/>
                      <a:pt x="1998" y="62588"/>
                    </a:cubicBezTo>
                    <a:cubicBezTo>
                      <a:pt x="-8156" y="111457"/>
                      <a:pt x="23196" y="125420"/>
                      <a:pt x="33097" y="143825"/>
                    </a:cubicBezTo>
                    <a:cubicBezTo>
                      <a:pt x="40333" y="157280"/>
                      <a:pt x="48075" y="170862"/>
                      <a:pt x="59753" y="180763"/>
                    </a:cubicBezTo>
                    <a:cubicBezTo>
                      <a:pt x="78666" y="196630"/>
                      <a:pt x="104434" y="200311"/>
                      <a:pt x="128932" y="203484"/>
                    </a:cubicBezTo>
                    <a:cubicBezTo>
                      <a:pt x="212201" y="214020"/>
                      <a:pt x="295469" y="224682"/>
                      <a:pt x="378865" y="235218"/>
                    </a:cubicBezTo>
                    <a:cubicBezTo>
                      <a:pt x="385846" y="236106"/>
                      <a:pt x="392954" y="236995"/>
                      <a:pt x="399555" y="239534"/>
                    </a:cubicBezTo>
                    <a:cubicBezTo>
                      <a:pt x="408441" y="242834"/>
                      <a:pt x="416056" y="248673"/>
                      <a:pt x="424561" y="252481"/>
                    </a:cubicBezTo>
                    <a:cubicBezTo>
                      <a:pt x="468607" y="272282"/>
                      <a:pt x="519888" y="234710"/>
                      <a:pt x="566727" y="245753"/>
                    </a:cubicBezTo>
                    <a:cubicBezTo>
                      <a:pt x="575867" y="247911"/>
                      <a:pt x="585005" y="251973"/>
                      <a:pt x="594398" y="251085"/>
                    </a:cubicBezTo>
                    <a:cubicBezTo>
                      <a:pt x="603792" y="250069"/>
                      <a:pt x="613312" y="241184"/>
                      <a:pt x="610265" y="232171"/>
                    </a:cubicBezTo>
                    <a:cubicBezTo>
                      <a:pt x="618643" y="233187"/>
                      <a:pt x="625879" y="238518"/>
                      <a:pt x="633367" y="242580"/>
                    </a:cubicBezTo>
                    <a:cubicBezTo>
                      <a:pt x="640857" y="246515"/>
                      <a:pt x="650250" y="249180"/>
                      <a:pt x="657612" y="244992"/>
                    </a:cubicBezTo>
                    <a:cubicBezTo>
                      <a:pt x="664974" y="240676"/>
                      <a:pt x="665355" y="226967"/>
                      <a:pt x="657104" y="225063"/>
                    </a:cubicBezTo>
                    <a:cubicBezTo>
                      <a:pt x="661927" y="232044"/>
                      <a:pt x="672336" y="234075"/>
                      <a:pt x="679444" y="229633"/>
                    </a:cubicBezTo>
                    <a:cubicBezTo>
                      <a:pt x="686553" y="225190"/>
                      <a:pt x="689218" y="214781"/>
                      <a:pt x="685156" y="207292"/>
                    </a:cubicBezTo>
                    <a:cubicBezTo>
                      <a:pt x="690615" y="211227"/>
                      <a:pt x="696073" y="215035"/>
                      <a:pt x="701531" y="218970"/>
                    </a:cubicBezTo>
                    <a:cubicBezTo>
                      <a:pt x="704578" y="221128"/>
                      <a:pt x="707877" y="223413"/>
                      <a:pt x="712193" y="220874"/>
                    </a:cubicBezTo>
                    <a:cubicBezTo>
                      <a:pt x="714098" y="219732"/>
                      <a:pt x="715494" y="217828"/>
                      <a:pt x="716382" y="215797"/>
                    </a:cubicBezTo>
                    <a:cubicBezTo>
                      <a:pt x="724506" y="198407"/>
                      <a:pt x="705593" y="177463"/>
                      <a:pt x="701023" y="166166"/>
                    </a:cubicBezTo>
                    <a:cubicBezTo>
                      <a:pt x="698484" y="159819"/>
                      <a:pt x="695184" y="153853"/>
                      <a:pt x="690742" y="148649"/>
                    </a:cubicBezTo>
                    <a:cubicBezTo>
                      <a:pt x="681222" y="137479"/>
                      <a:pt x="674621" y="122627"/>
                      <a:pt x="663324" y="112346"/>
                    </a:cubicBezTo>
                    <a:cubicBezTo>
                      <a:pt x="654692" y="104476"/>
                      <a:pt x="644030" y="99526"/>
                      <a:pt x="633367" y="94829"/>
                    </a:cubicBezTo>
                    <a:cubicBezTo>
                      <a:pt x="617755" y="87720"/>
                      <a:pt x="602142" y="80612"/>
                      <a:pt x="586529" y="73504"/>
                    </a:cubicBezTo>
                    <a:cubicBezTo>
                      <a:pt x="576374" y="68934"/>
                      <a:pt x="565585" y="64111"/>
                      <a:pt x="554415" y="65380"/>
                    </a:cubicBezTo>
                    <a:cubicBezTo>
                      <a:pt x="528266" y="68173"/>
                      <a:pt x="516207" y="100033"/>
                      <a:pt x="493487" y="113361"/>
                    </a:cubicBezTo>
                    <a:cubicBezTo>
                      <a:pt x="467465" y="128720"/>
                      <a:pt x="434589" y="116535"/>
                      <a:pt x="406918" y="104222"/>
                    </a:cubicBezTo>
                    <a:cubicBezTo>
                      <a:pt x="347639" y="77566"/>
                      <a:pt x="219309" y="28062"/>
                      <a:pt x="161047" y="5848"/>
                    </a:cubicBezTo>
                  </a:path>
                </a:pathLst>
              </a:custGeom>
              <a:solidFill>
                <a:srgbClr val="EBA67A"/>
              </a:solidFill>
              <a:ln w="12690" cap="flat">
                <a:noFill/>
                <a:prstDash val="solid"/>
                <a:miter/>
              </a:ln>
            </p:spPr>
            <p:txBody>
              <a:bodyPr rtlCol="0" anchor="ctr"/>
              <a:lstStyle/>
              <a:p>
                <a:endParaRPr lang="fi-FI"/>
              </a:p>
            </p:txBody>
          </p:sp>
          <p:sp>
            <p:nvSpPr>
              <p:cNvPr id="938" name="Puolivapaa piirto 937">
                <a:extLst>
                  <a:ext uri="{FF2B5EF4-FFF2-40B4-BE49-F238E27FC236}">
                    <a16:creationId xmlns:a16="http://schemas.microsoft.com/office/drawing/2014/main" id="{ED611D75-C04B-4507-3885-6D6949963132}"/>
                  </a:ext>
                </a:extLst>
              </p:cNvPr>
              <p:cNvSpPr/>
              <p:nvPr/>
            </p:nvSpPr>
            <p:spPr>
              <a:xfrm>
                <a:off x="10595549" y="3745472"/>
                <a:ext cx="148766" cy="137469"/>
              </a:xfrm>
              <a:custGeom>
                <a:avLst/>
                <a:gdLst>
                  <a:gd name="connsiteX0" fmla="*/ 148767 w 148766"/>
                  <a:gd name="connsiteY0" fmla="*/ 84538 h 137469"/>
                  <a:gd name="connsiteX1" fmla="*/ 0 w 148766"/>
                  <a:gd name="connsiteY1" fmla="*/ 0 h 137469"/>
                  <a:gd name="connsiteX2" fmla="*/ 142420 w 148766"/>
                  <a:gd name="connsiteY2" fmla="*/ 137469 h 137469"/>
                  <a:gd name="connsiteX3" fmla="*/ 148767 w 148766"/>
                  <a:gd name="connsiteY3" fmla="*/ 84538 h 137469"/>
                </a:gdLst>
                <a:ahLst/>
                <a:cxnLst>
                  <a:cxn ang="0">
                    <a:pos x="connsiteX0" y="connsiteY0"/>
                  </a:cxn>
                  <a:cxn ang="0">
                    <a:pos x="connsiteX1" y="connsiteY1"/>
                  </a:cxn>
                  <a:cxn ang="0">
                    <a:pos x="connsiteX2" y="connsiteY2"/>
                  </a:cxn>
                  <a:cxn ang="0">
                    <a:pos x="connsiteX3" y="connsiteY3"/>
                  </a:cxn>
                </a:cxnLst>
                <a:rect l="l" t="t" r="r" b="b"/>
                <a:pathLst>
                  <a:path w="148766" h="137469">
                    <a:moveTo>
                      <a:pt x="148767" y="84538"/>
                    </a:moveTo>
                    <a:lnTo>
                      <a:pt x="0" y="0"/>
                    </a:lnTo>
                    <a:lnTo>
                      <a:pt x="142420" y="137469"/>
                    </a:lnTo>
                    <a:lnTo>
                      <a:pt x="148767" y="84538"/>
                    </a:lnTo>
                    <a:close/>
                  </a:path>
                </a:pathLst>
              </a:custGeom>
              <a:solidFill>
                <a:srgbClr val="9C6342"/>
              </a:solidFill>
              <a:ln w="12690" cap="flat">
                <a:noFill/>
                <a:prstDash val="solid"/>
                <a:miter/>
              </a:ln>
            </p:spPr>
            <p:txBody>
              <a:bodyPr rtlCol="0" anchor="ctr"/>
              <a:lstStyle/>
              <a:p>
                <a:endParaRPr lang="fi-FI"/>
              </a:p>
            </p:txBody>
          </p:sp>
          <p:sp>
            <p:nvSpPr>
              <p:cNvPr id="939" name="Puolivapaa piirto 938">
                <a:extLst>
                  <a:ext uri="{FF2B5EF4-FFF2-40B4-BE49-F238E27FC236}">
                    <a16:creationId xmlns:a16="http://schemas.microsoft.com/office/drawing/2014/main" id="{B430223B-D675-F21A-235B-3FADCEA16241}"/>
                  </a:ext>
                </a:extLst>
              </p:cNvPr>
              <p:cNvSpPr/>
              <p:nvPr/>
            </p:nvSpPr>
            <p:spPr>
              <a:xfrm>
                <a:off x="10492926" y="4437275"/>
                <a:ext cx="43648" cy="46483"/>
              </a:xfrm>
              <a:custGeom>
                <a:avLst/>
                <a:gdLst>
                  <a:gd name="connsiteX0" fmla="*/ 822 w 43648"/>
                  <a:gd name="connsiteY0" fmla="*/ 4048 h 46483"/>
                  <a:gd name="connsiteX1" fmla="*/ 39029 w 43648"/>
                  <a:gd name="connsiteY1" fmla="*/ 45429 h 46483"/>
                  <a:gd name="connsiteX2" fmla="*/ 43218 w 43648"/>
                  <a:gd name="connsiteY2" fmla="*/ 43017 h 46483"/>
                  <a:gd name="connsiteX3" fmla="*/ 4249 w 43648"/>
                  <a:gd name="connsiteY3" fmla="*/ 621 h 46483"/>
                  <a:gd name="connsiteX4" fmla="*/ 822 w 43648"/>
                  <a:gd name="connsiteY4" fmla="*/ 4048 h 464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648" h="46483">
                    <a:moveTo>
                      <a:pt x="822" y="4048"/>
                    </a:moveTo>
                    <a:cubicBezTo>
                      <a:pt x="15039" y="16234"/>
                      <a:pt x="27986" y="30197"/>
                      <a:pt x="39029" y="45429"/>
                    </a:cubicBezTo>
                    <a:cubicBezTo>
                      <a:pt x="40806" y="47968"/>
                      <a:pt x="44995" y="45429"/>
                      <a:pt x="43218" y="43017"/>
                    </a:cubicBezTo>
                    <a:cubicBezTo>
                      <a:pt x="31921" y="27404"/>
                      <a:pt x="18847" y="13187"/>
                      <a:pt x="4249" y="621"/>
                    </a:cubicBezTo>
                    <a:cubicBezTo>
                      <a:pt x="1837" y="-1410"/>
                      <a:pt x="-1589" y="2018"/>
                      <a:pt x="822" y="4048"/>
                    </a:cubicBezTo>
                  </a:path>
                </a:pathLst>
              </a:custGeom>
              <a:solidFill>
                <a:srgbClr val="4F211F"/>
              </a:solidFill>
              <a:ln w="12690" cap="flat">
                <a:noFill/>
                <a:prstDash val="solid"/>
                <a:miter/>
              </a:ln>
            </p:spPr>
            <p:txBody>
              <a:bodyPr rtlCol="0" anchor="ctr"/>
              <a:lstStyle/>
              <a:p>
                <a:endParaRPr lang="fi-FI"/>
              </a:p>
            </p:txBody>
          </p:sp>
          <p:sp>
            <p:nvSpPr>
              <p:cNvPr id="940" name="Puolivapaa piirto 939">
                <a:extLst>
                  <a:ext uri="{FF2B5EF4-FFF2-40B4-BE49-F238E27FC236}">
                    <a16:creationId xmlns:a16="http://schemas.microsoft.com/office/drawing/2014/main" id="{2C479569-70A3-E941-5F84-BB227FAAA2FE}"/>
                  </a:ext>
                </a:extLst>
              </p:cNvPr>
              <p:cNvSpPr/>
              <p:nvPr/>
            </p:nvSpPr>
            <p:spPr>
              <a:xfrm>
                <a:off x="10530115" y="4421092"/>
                <a:ext cx="64531" cy="60530"/>
              </a:xfrm>
              <a:custGeom>
                <a:avLst/>
                <a:gdLst>
                  <a:gd name="connsiteX0" fmla="*/ 1078 w 64531"/>
                  <a:gd name="connsiteY0" fmla="*/ 4619 h 60530"/>
                  <a:gd name="connsiteX1" fmla="*/ 60484 w 64531"/>
                  <a:gd name="connsiteY1" fmla="*/ 59708 h 60530"/>
                  <a:gd name="connsiteX2" fmla="*/ 63910 w 64531"/>
                  <a:gd name="connsiteY2" fmla="*/ 56281 h 60530"/>
                  <a:gd name="connsiteX3" fmla="*/ 3490 w 64531"/>
                  <a:gd name="connsiteY3" fmla="*/ 430 h 60530"/>
                  <a:gd name="connsiteX4" fmla="*/ 1078 w 64531"/>
                  <a:gd name="connsiteY4" fmla="*/ 4619 h 605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531" h="60530">
                    <a:moveTo>
                      <a:pt x="1078" y="4619"/>
                    </a:moveTo>
                    <a:cubicBezTo>
                      <a:pt x="23165" y="20359"/>
                      <a:pt x="43220" y="38891"/>
                      <a:pt x="60484" y="59708"/>
                    </a:cubicBezTo>
                    <a:cubicBezTo>
                      <a:pt x="62514" y="62120"/>
                      <a:pt x="65942" y="58693"/>
                      <a:pt x="63910" y="56281"/>
                    </a:cubicBezTo>
                    <a:cubicBezTo>
                      <a:pt x="46266" y="35083"/>
                      <a:pt x="25957" y="16297"/>
                      <a:pt x="3490" y="430"/>
                    </a:cubicBezTo>
                    <a:cubicBezTo>
                      <a:pt x="952" y="-1347"/>
                      <a:pt x="-1460" y="2842"/>
                      <a:pt x="1078" y="4619"/>
                    </a:cubicBezTo>
                  </a:path>
                </a:pathLst>
              </a:custGeom>
              <a:solidFill>
                <a:srgbClr val="4F211F"/>
              </a:solidFill>
              <a:ln w="12690" cap="flat">
                <a:noFill/>
                <a:prstDash val="solid"/>
                <a:miter/>
              </a:ln>
            </p:spPr>
            <p:txBody>
              <a:bodyPr rtlCol="0" anchor="ctr"/>
              <a:lstStyle/>
              <a:p>
                <a:endParaRPr lang="fi-FI"/>
              </a:p>
            </p:txBody>
          </p:sp>
          <p:sp>
            <p:nvSpPr>
              <p:cNvPr id="941" name="Puolivapaa piirto 940">
                <a:extLst>
                  <a:ext uri="{FF2B5EF4-FFF2-40B4-BE49-F238E27FC236}">
                    <a16:creationId xmlns:a16="http://schemas.microsoft.com/office/drawing/2014/main" id="{AFCEB6E4-8308-2A10-C71D-89F9D31371EE}"/>
                  </a:ext>
                </a:extLst>
              </p:cNvPr>
              <p:cNvSpPr/>
              <p:nvPr/>
            </p:nvSpPr>
            <p:spPr>
              <a:xfrm>
                <a:off x="10557477" y="4387517"/>
                <a:ext cx="61629" cy="77104"/>
              </a:xfrm>
              <a:custGeom>
                <a:avLst/>
                <a:gdLst>
                  <a:gd name="connsiteX0" fmla="*/ 753 w 61629"/>
                  <a:gd name="connsiteY0" fmla="*/ 4175 h 77104"/>
                  <a:gd name="connsiteX1" fmla="*/ 46830 w 61629"/>
                  <a:gd name="connsiteY1" fmla="*/ 58376 h 77104"/>
                  <a:gd name="connsiteX2" fmla="*/ 57112 w 61629"/>
                  <a:gd name="connsiteY2" fmla="*/ 75893 h 77104"/>
                  <a:gd name="connsiteX3" fmla="*/ 61301 w 61629"/>
                  <a:gd name="connsiteY3" fmla="*/ 73354 h 77104"/>
                  <a:gd name="connsiteX4" fmla="*/ 19032 w 61629"/>
                  <a:gd name="connsiteY4" fmla="*/ 14964 h 77104"/>
                  <a:gd name="connsiteX5" fmla="*/ 4181 w 61629"/>
                  <a:gd name="connsiteY5" fmla="*/ 621 h 77104"/>
                  <a:gd name="connsiteX6" fmla="*/ 753 w 61629"/>
                  <a:gd name="connsiteY6" fmla="*/ 4048 h 77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629" h="77104">
                    <a:moveTo>
                      <a:pt x="753" y="4175"/>
                    </a:moveTo>
                    <a:cubicBezTo>
                      <a:pt x="18524" y="20042"/>
                      <a:pt x="34010" y="38320"/>
                      <a:pt x="46830" y="58376"/>
                    </a:cubicBezTo>
                    <a:cubicBezTo>
                      <a:pt x="50512" y="64088"/>
                      <a:pt x="53939" y="69927"/>
                      <a:pt x="57112" y="75893"/>
                    </a:cubicBezTo>
                    <a:cubicBezTo>
                      <a:pt x="58635" y="78685"/>
                      <a:pt x="62824" y="76147"/>
                      <a:pt x="61301" y="73354"/>
                    </a:cubicBezTo>
                    <a:cubicBezTo>
                      <a:pt x="49877" y="52156"/>
                      <a:pt x="35660" y="32355"/>
                      <a:pt x="19032" y="14964"/>
                    </a:cubicBezTo>
                    <a:cubicBezTo>
                      <a:pt x="14335" y="10014"/>
                      <a:pt x="9385" y="5191"/>
                      <a:pt x="4181" y="621"/>
                    </a:cubicBezTo>
                    <a:cubicBezTo>
                      <a:pt x="1896" y="-1410"/>
                      <a:pt x="-1531" y="2017"/>
                      <a:pt x="753" y="4048"/>
                    </a:cubicBezTo>
                  </a:path>
                </a:pathLst>
              </a:custGeom>
              <a:solidFill>
                <a:srgbClr val="4F211F"/>
              </a:solidFill>
              <a:ln w="12690" cap="flat">
                <a:noFill/>
                <a:prstDash val="solid"/>
                <a:miter/>
              </a:ln>
            </p:spPr>
            <p:txBody>
              <a:bodyPr rtlCol="0" anchor="ctr"/>
              <a:lstStyle/>
              <a:p>
                <a:endParaRPr lang="fi-FI"/>
              </a:p>
            </p:txBody>
          </p:sp>
          <p:sp>
            <p:nvSpPr>
              <p:cNvPr id="942" name="Puolivapaa piirto 941">
                <a:extLst>
                  <a:ext uri="{FF2B5EF4-FFF2-40B4-BE49-F238E27FC236}">
                    <a16:creationId xmlns:a16="http://schemas.microsoft.com/office/drawing/2014/main" id="{DCA0ABBE-AFBC-073E-3CA0-8C0BD16E2BED}"/>
                  </a:ext>
                </a:extLst>
              </p:cNvPr>
              <p:cNvSpPr/>
              <p:nvPr/>
            </p:nvSpPr>
            <p:spPr>
              <a:xfrm>
                <a:off x="10482390" y="4373651"/>
                <a:ext cx="88700" cy="76798"/>
              </a:xfrm>
              <a:custGeom>
                <a:avLst/>
                <a:gdLst>
                  <a:gd name="connsiteX0" fmla="*/ 4123 w 88700"/>
                  <a:gd name="connsiteY0" fmla="*/ 76177 h 76798"/>
                  <a:gd name="connsiteX1" fmla="*/ 72794 w 88700"/>
                  <a:gd name="connsiteY1" fmla="*/ 22611 h 76798"/>
                  <a:gd name="connsiteX2" fmla="*/ 88280 w 88700"/>
                  <a:gd name="connsiteY2" fmla="*/ 3571 h 76798"/>
                  <a:gd name="connsiteX3" fmla="*/ 84091 w 88700"/>
                  <a:gd name="connsiteY3" fmla="*/ 1159 h 76798"/>
                  <a:gd name="connsiteX4" fmla="*/ 20243 w 88700"/>
                  <a:gd name="connsiteY4" fmla="*/ 57771 h 76798"/>
                  <a:gd name="connsiteX5" fmla="*/ 822 w 88700"/>
                  <a:gd name="connsiteY5" fmla="*/ 72750 h 76798"/>
                  <a:gd name="connsiteX6" fmla="*/ 4250 w 88700"/>
                  <a:gd name="connsiteY6" fmla="*/ 76177 h 767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700" h="76798">
                    <a:moveTo>
                      <a:pt x="4123" y="76177"/>
                    </a:moveTo>
                    <a:cubicBezTo>
                      <a:pt x="26336" y="57391"/>
                      <a:pt x="52230" y="43301"/>
                      <a:pt x="72794" y="22611"/>
                    </a:cubicBezTo>
                    <a:cubicBezTo>
                      <a:pt x="78506" y="16772"/>
                      <a:pt x="83710" y="10425"/>
                      <a:pt x="88280" y="3571"/>
                    </a:cubicBezTo>
                    <a:cubicBezTo>
                      <a:pt x="90056" y="905"/>
                      <a:pt x="85741" y="-1507"/>
                      <a:pt x="84091" y="1159"/>
                    </a:cubicBezTo>
                    <a:cubicBezTo>
                      <a:pt x="68224" y="25403"/>
                      <a:pt x="43091" y="41143"/>
                      <a:pt x="20243" y="57771"/>
                    </a:cubicBezTo>
                    <a:cubicBezTo>
                      <a:pt x="13643" y="62595"/>
                      <a:pt x="7042" y="67545"/>
                      <a:pt x="822" y="72750"/>
                    </a:cubicBezTo>
                    <a:cubicBezTo>
                      <a:pt x="-1590" y="74781"/>
                      <a:pt x="1838" y="78208"/>
                      <a:pt x="4250" y="76177"/>
                    </a:cubicBezTo>
                  </a:path>
                </a:pathLst>
              </a:custGeom>
              <a:solidFill>
                <a:srgbClr val="4F211F"/>
              </a:solidFill>
              <a:ln w="12690" cap="flat">
                <a:noFill/>
                <a:prstDash val="solid"/>
                <a:miter/>
              </a:ln>
            </p:spPr>
            <p:txBody>
              <a:bodyPr rtlCol="0" anchor="ctr"/>
              <a:lstStyle/>
              <a:p>
                <a:endParaRPr lang="fi-FI"/>
              </a:p>
            </p:txBody>
          </p:sp>
          <p:sp>
            <p:nvSpPr>
              <p:cNvPr id="944" name="Puolivapaa piirto 943">
                <a:extLst>
                  <a:ext uri="{FF2B5EF4-FFF2-40B4-BE49-F238E27FC236}">
                    <a16:creationId xmlns:a16="http://schemas.microsoft.com/office/drawing/2014/main" id="{62BFFFA8-8A29-1E8C-6CD7-3E2841D72E45}"/>
                  </a:ext>
                </a:extLst>
              </p:cNvPr>
              <p:cNvSpPr/>
              <p:nvPr/>
            </p:nvSpPr>
            <p:spPr>
              <a:xfrm>
                <a:off x="10358947" y="4371367"/>
                <a:ext cx="22207" cy="32147"/>
              </a:xfrm>
              <a:custGeom>
                <a:avLst/>
                <a:gdLst>
                  <a:gd name="connsiteX0" fmla="*/ 17641 w 22207"/>
                  <a:gd name="connsiteY0" fmla="*/ 1159 h 32147"/>
                  <a:gd name="connsiteX1" fmla="*/ 378 w 22207"/>
                  <a:gd name="connsiteY1" fmla="*/ 28577 h 32147"/>
                  <a:gd name="connsiteX2" fmla="*/ 4567 w 22207"/>
                  <a:gd name="connsiteY2" fmla="*/ 30988 h 32147"/>
                  <a:gd name="connsiteX3" fmla="*/ 21830 w 22207"/>
                  <a:gd name="connsiteY3" fmla="*/ 3571 h 32147"/>
                  <a:gd name="connsiteX4" fmla="*/ 17641 w 22207"/>
                  <a:gd name="connsiteY4" fmla="*/ 1159 h 321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07" h="32147">
                    <a:moveTo>
                      <a:pt x="17641" y="1159"/>
                    </a:moveTo>
                    <a:cubicBezTo>
                      <a:pt x="11802" y="10298"/>
                      <a:pt x="6090" y="19437"/>
                      <a:pt x="378" y="28577"/>
                    </a:cubicBezTo>
                    <a:cubicBezTo>
                      <a:pt x="-1272" y="31242"/>
                      <a:pt x="2917" y="33654"/>
                      <a:pt x="4567" y="30988"/>
                    </a:cubicBezTo>
                    <a:cubicBezTo>
                      <a:pt x="10405" y="21849"/>
                      <a:pt x="16118" y="12710"/>
                      <a:pt x="21830" y="3571"/>
                    </a:cubicBezTo>
                    <a:cubicBezTo>
                      <a:pt x="23480" y="905"/>
                      <a:pt x="19291" y="-1507"/>
                      <a:pt x="17641" y="1159"/>
                    </a:cubicBezTo>
                  </a:path>
                </a:pathLst>
              </a:custGeom>
              <a:solidFill>
                <a:srgbClr val="753D36"/>
              </a:solidFill>
              <a:ln w="12690" cap="flat">
                <a:noFill/>
                <a:prstDash val="solid"/>
                <a:miter/>
              </a:ln>
            </p:spPr>
            <p:txBody>
              <a:bodyPr rtlCol="0" anchor="ctr"/>
              <a:lstStyle/>
              <a:p>
                <a:endParaRPr lang="fi-FI"/>
              </a:p>
            </p:txBody>
          </p:sp>
          <p:sp>
            <p:nvSpPr>
              <p:cNvPr id="947" name="Puolivapaa piirto 946">
                <a:extLst>
                  <a:ext uri="{FF2B5EF4-FFF2-40B4-BE49-F238E27FC236}">
                    <a16:creationId xmlns:a16="http://schemas.microsoft.com/office/drawing/2014/main" id="{F5E1BE88-43D3-86E2-99BD-1C37F5B8CC3A}"/>
                  </a:ext>
                </a:extLst>
              </p:cNvPr>
              <p:cNvSpPr/>
              <p:nvPr/>
            </p:nvSpPr>
            <p:spPr>
              <a:xfrm>
                <a:off x="10470779" y="3249475"/>
                <a:ext cx="411814" cy="353323"/>
              </a:xfrm>
              <a:custGeom>
                <a:avLst/>
                <a:gdLst>
                  <a:gd name="connsiteX0" fmla="*/ 51148 w 411814"/>
                  <a:gd name="connsiteY0" fmla="*/ 353070 h 353323"/>
                  <a:gd name="connsiteX1" fmla="*/ 76281 w 411814"/>
                  <a:gd name="connsiteY1" fmla="*/ 288587 h 353323"/>
                  <a:gd name="connsiteX2" fmla="*/ 93798 w 411814"/>
                  <a:gd name="connsiteY2" fmla="*/ 260789 h 353323"/>
                  <a:gd name="connsiteX3" fmla="*/ 76916 w 411814"/>
                  <a:gd name="connsiteY3" fmla="*/ 230579 h 353323"/>
                  <a:gd name="connsiteX4" fmla="*/ 87578 w 411814"/>
                  <a:gd name="connsiteY4" fmla="*/ 173078 h 353323"/>
                  <a:gd name="connsiteX5" fmla="*/ 111061 w 411814"/>
                  <a:gd name="connsiteY5" fmla="*/ 152134 h 353323"/>
                  <a:gd name="connsiteX6" fmla="*/ 139875 w 411814"/>
                  <a:gd name="connsiteY6" fmla="*/ 187802 h 353323"/>
                  <a:gd name="connsiteX7" fmla="*/ 170719 w 411814"/>
                  <a:gd name="connsiteY7" fmla="*/ 165081 h 353323"/>
                  <a:gd name="connsiteX8" fmla="*/ 197629 w 411814"/>
                  <a:gd name="connsiteY8" fmla="*/ 196687 h 353323"/>
                  <a:gd name="connsiteX9" fmla="*/ 237741 w 411814"/>
                  <a:gd name="connsiteY9" fmla="*/ 179678 h 353323"/>
                  <a:gd name="connsiteX10" fmla="*/ 268078 w 411814"/>
                  <a:gd name="connsiteY10" fmla="*/ 214331 h 353323"/>
                  <a:gd name="connsiteX11" fmla="*/ 317582 w 411814"/>
                  <a:gd name="connsiteY11" fmla="*/ 194529 h 353323"/>
                  <a:gd name="connsiteX12" fmla="*/ 333576 w 411814"/>
                  <a:gd name="connsiteY12" fmla="*/ 230705 h 353323"/>
                  <a:gd name="connsiteX13" fmla="*/ 375337 w 411814"/>
                  <a:gd name="connsiteY13" fmla="*/ 227405 h 353323"/>
                  <a:gd name="connsiteX14" fmla="*/ 389046 w 411814"/>
                  <a:gd name="connsiteY14" fmla="*/ 245557 h 353323"/>
                  <a:gd name="connsiteX15" fmla="*/ 410244 w 411814"/>
                  <a:gd name="connsiteY15" fmla="*/ 234641 h 353323"/>
                  <a:gd name="connsiteX16" fmla="*/ 411640 w 411814"/>
                  <a:gd name="connsiteY16" fmla="*/ 220043 h 353323"/>
                  <a:gd name="connsiteX17" fmla="*/ 387142 w 411814"/>
                  <a:gd name="connsiteY17" fmla="*/ 148198 h 353323"/>
                  <a:gd name="connsiteX18" fmla="*/ 400851 w 411814"/>
                  <a:gd name="connsiteY18" fmla="*/ 130428 h 353323"/>
                  <a:gd name="connsiteX19" fmla="*/ 391966 w 411814"/>
                  <a:gd name="connsiteY19" fmla="*/ 106945 h 353323"/>
                  <a:gd name="connsiteX20" fmla="*/ 380287 w 411814"/>
                  <a:gd name="connsiteY20" fmla="*/ 50459 h 353323"/>
                  <a:gd name="connsiteX21" fmla="*/ 387015 w 411814"/>
                  <a:gd name="connsiteY21" fmla="*/ 38528 h 353323"/>
                  <a:gd name="connsiteX22" fmla="*/ 297527 w 411814"/>
                  <a:gd name="connsiteY22" fmla="*/ 11237 h 353323"/>
                  <a:gd name="connsiteX23" fmla="*/ 226952 w 411814"/>
                  <a:gd name="connsiteY23" fmla="*/ 11998 h 353323"/>
                  <a:gd name="connsiteX24" fmla="*/ 155741 w 411814"/>
                  <a:gd name="connsiteY24" fmla="*/ 7048 h 353323"/>
                  <a:gd name="connsiteX25" fmla="*/ 120581 w 411814"/>
                  <a:gd name="connsiteY25" fmla="*/ 15553 h 353323"/>
                  <a:gd name="connsiteX26" fmla="*/ 56353 w 411814"/>
                  <a:gd name="connsiteY26" fmla="*/ 52363 h 353323"/>
                  <a:gd name="connsiteX27" fmla="*/ 19796 w 411814"/>
                  <a:gd name="connsiteY27" fmla="*/ 81939 h 353323"/>
                  <a:gd name="connsiteX28" fmla="*/ 18018 w 411814"/>
                  <a:gd name="connsiteY28" fmla="*/ 129793 h 353323"/>
                  <a:gd name="connsiteX29" fmla="*/ 21192 w 411814"/>
                  <a:gd name="connsiteY29" fmla="*/ 158607 h 353323"/>
                  <a:gd name="connsiteX30" fmla="*/ 21446 w 411814"/>
                  <a:gd name="connsiteY30" fmla="*/ 215981 h 353323"/>
                  <a:gd name="connsiteX31" fmla="*/ 120 w 411814"/>
                  <a:gd name="connsiteY31" fmla="*/ 250761 h 353323"/>
                  <a:gd name="connsiteX32" fmla="*/ 27538 w 411814"/>
                  <a:gd name="connsiteY32" fmla="*/ 280083 h 353323"/>
                  <a:gd name="connsiteX33" fmla="*/ 13956 w 411814"/>
                  <a:gd name="connsiteY33" fmla="*/ 324256 h 353323"/>
                  <a:gd name="connsiteX34" fmla="*/ 52925 w 411814"/>
                  <a:gd name="connsiteY34" fmla="*/ 345200 h 353323"/>
                  <a:gd name="connsiteX35" fmla="*/ 51275 w 411814"/>
                  <a:gd name="connsiteY35" fmla="*/ 353323 h 353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411814" h="353323">
                    <a:moveTo>
                      <a:pt x="51148" y="353070"/>
                    </a:moveTo>
                    <a:cubicBezTo>
                      <a:pt x="80978" y="350023"/>
                      <a:pt x="97225" y="308262"/>
                      <a:pt x="76281" y="288587"/>
                    </a:cubicBezTo>
                    <a:cubicBezTo>
                      <a:pt x="88339" y="285795"/>
                      <a:pt x="95194" y="272340"/>
                      <a:pt x="93798" y="260789"/>
                    </a:cubicBezTo>
                    <a:cubicBezTo>
                      <a:pt x="92401" y="249238"/>
                      <a:pt x="84786" y="239337"/>
                      <a:pt x="76916" y="230579"/>
                    </a:cubicBezTo>
                    <a:cubicBezTo>
                      <a:pt x="100780" y="222709"/>
                      <a:pt x="107507" y="187040"/>
                      <a:pt x="87578" y="173078"/>
                    </a:cubicBezTo>
                    <a:cubicBezTo>
                      <a:pt x="99002" y="172189"/>
                      <a:pt x="109411" y="162923"/>
                      <a:pt x="111061" y="152134"/>
                    </a:cubicBezTo>
                    <a:cubicBezTo>
                      <a:pt x="117154" y="166477"/>
                      <a:pt x="124642" y="182217"/>
                      <a:pt x="139875" y="187802"/>
                    </a:cubicBezTo>
                    <a:cubicBezTo>
                      <a:pt x="155107" y="193514"/>
                      <a:pt x="177193" y="179170"/>
                      <a:pt x="170719" y="165081"/>
                    </a:cubicBezTo>
                    <a:cubicBezTo>
                      <a:pt x="170974" y="179805"/>
                      <a:pt x="182651" y="193387"/>
                      <a:pt x="197629" y="196687"/>
                    </a:cubicBezTo>
                    <a:cubicBezTo>
                      <a:pt x="212734" y="199987"/>
                      <a:pt x="229998" y="192625"/>
                      <a:pt x="237741" y="179678"/>
                    </a:cubicBezTo>
                    <a:cubicBezTo>
                      <a:pt x="233044" y="196560"/>
                      <a:pt x="249927" y="212935"/>
                      <a:pt x="268078" y="214331"/>
                    </a:cubicBezTo>
                    <a:cubicBezTo>
                      <a:pt x="286230" y="215727"/>
                      <a:pt x="303620" y="206080"/>
                      <a:pt x="317582" y="194529"/>
                    </a:cubicBezTo>
                    <a:cubicBezTo>
                      <a:pt x="314282" y="208365"/>
                      <a:pt x="321009" y="223597"/>
                      <a:pt x="333576" y="230705"/>
                    </a:cubicBezTo>
                    <a:cubicBezTo>
                      <a:pt x="346142" y="237941"/>
                      <a:pt x="363659" y="236544"/>
                      <a:pt x="375337" y="227405"/>
                    </a:cubicBezTo>
                    <a:cubicBezTo>
                      <a:pt x="374449" y="235656"/>
                      <a:pt x="380541" y="243906"/>
                      <a:pt x="389046" y="245557"/>
                    </a:cubicBezTo>
                    <a:cubicBezTo>
                      <a:pt x="397424" y="247334"/>
                      <a:pt x="407070" y="242383"/>
                      <a:pt x="410244" y="234641"/>
                    </a:cubicBezTo>
                    <a:cubicBezTo>
                      <a:pt x="412148" y="230071"/>
                      <a:pt x="411894" y="224993"/>
                      <a:pt x="411640" y="220043"/>
                    </a:cubicBezTo>
                    <a:cubicBezTo>
                      <a:pt x="410244" y="194022"/>
                      <a:pt x="407578" y="165081"/>
                      <a:pt x="387142" y="148198"/>
                    </a:cubicBezTo>
                    <a:cubicBezTo>
                      <a:pt x="395901" y="149341"/>
                      <a:pt x="401993" y="138678"/>
                      <a:pt x="400851" y="130428"/>
                    </a:cubicBezTo>
                    <a:cubicBezTo>
                      <a:pt x="399582" y="122177"/>
                      <a:pt x="394123" y="115069"/>
                      <a:pt x="391966" y="106945"/>
                    </a:cubicBezTo>
                    <a:cubicBezTo>
                      <a:pt x="386761" y="87524"/>
                      <a:pt x="398313" y="60614"/>
                      <a:pt x="380287" y="50459"/>
                    </a:cubicBezTo>
                    <a:cubicBezTo>
                      <a:pt x="384476" y="55790"/>
                      <a:pt x="390189" y="44493"/>
                      <a:pt x="387015" y="38528"/>
                    </a:cubicBezTo>
                    <a:cubicBezTo>
                      <a:pt x="371402" y="9333"/>
                      <a:pt x="329260" y="-3488"/>
                      <a:pt x="297527" y="11237"/>
                    </a:cubicBezTo>
                    <a:cubicBezTo>
                      <a:pt x="278233" y="-3995"/>
                      <a:pt x="246880" y="-3741"/>
                      <a:pt x="226952" y="11998"/>
                    </a:cubicBezTo>
                    <a:cubicBezTo>
                      <a:pt x="208800" y="-3741"/>
                      <a:pt x="179986" y="1209"/>
                      <a:pt x="155741" y="7048"/>
                    </a:cubicBezTo>
                    <a:cubicBezTo>
                      <a:pt x="144064" y="9840"/>
                      <a:pt x="132386" y="12633"/>
                      <a:pt x="120581" y="15553"/>
                    </a:cubicBezTo>
                    <a:cubicBezTo>
                      <a:pt x="95575" y="21518"/>
                      <a:pt x="67269" y="30023"/>
                      <a:pt x="56353" y="52363"/>
                    </a:cubicBezTo>
                    <a:cubicBezTo>
                      <a:pt x="39470" y="52363"/>
                      <a:pt x="25127" y="66453"/>
                      <a:pt x="19796" y="81939"/>
                    </a:cubicBezTo>
                    <a:cubicBezTo>
                      <a:pt x="14464" y="97298"/>
                      <a:pt x="16241" y="113799"/>
                      <a:pt x="18018" y="129793"/>
                    </a:cubicBezTo>
                    <a:cubicBezTo>
                      <a:pt x="19034" y="139440"/>
                      <a:pt x="20176" y="148960"/>
                      <a:pt x="21192" y="158607"/>
                    </a:cubicBezTo>
                    <a:cubicBezTo>
                      <a:pt x="7991" y="175235"/>
                      <a:pt x="8117" y="200115"/>
                      <a:pt x="21446" y="215981"/>
                    </a:cubicBezTo>
                    <a:cubicBezTo>
                      <a:pt x="7737" y="222074"/>
                      <a:pt x="-1149" y="236671"/>
                      <a:pt x="120" y="250761"/>
                    </a:cubicBezTo>
                    <a:cubicBezTo>
                      <a:pt x="1390" y="264850"/>
                      <a:pt x="13068" y="277163"/>
                      <a:pt x="27538" y="280083"/>
                    </a:cubicBezTo>
                    <a:cubicBezTo>
                      <a:pt x="15734" y="291761"/>
                      <a:pt x="9133" y="309024"/>
                      <a:pt x="13956" y="324256"/>
                    </a:cubicBezTo>
                    <a:cubicBezTo>
                      <a:pt x="18780" y="339361"/>
                      <a:pt x="36804" y="350277"/>
                      <a:pt x="52925" y="345200"/>
                    </a:cubicBezTo>
                    <a:lnTo>
                      <a:pt x="51275" y="353323"/>
                    </a:lnTo>
                    <a:close/>
                  </a:path>
                </a:pathLst>
              </a:custGeom>
              <a:solidFill>
                <a:srgbClr val="361F0D"/>
              </a:solidFill>
              <a:ln w="12690" cap="flat">
                <a:noFill/>
                <a:prstDash val="solid"/>
                <a:miter/>
              </a:ln>
            </p:spPr>
            <p:txBody>
              <a:bodyPr rtlCol="0" anchor="ctr"/>
              <a:lstStyle/>
              <a:p>
                <a:endParaRPr lang="fi-FI"/>
              </a:p>
            </p:txBody>
          </p:sp>
          <p:sp>
            <p:nvSpPr>
              <p:cNvPr id="948" name="Puolivapaa piirto 947">
                <a:extLst>
                  <a:ext uri="{FF2B5EF4-FFF2-40B4-BE49-F238E27FC236}">
                    <a16:creationId xmlns:a16="http://schemas.microsoft.com/office/drawing/2014/main" id="{C8BBE818-0B0E-0423-3BDA-AB3C5BEBA745}"/>
                  </a:ext>
                </a:extLst>
              </p:cNvPr>
              <p:cNvSpPr/>
              <p:nvPr/>
            </p:nvSpPr>
            <p:spPr>
              <a:xfrm>
                <a:off x="10730224" y="3578649"/>
                <a:ext cx="43835" cy="120341"/>
              </a:xfrm>
              <a:custGeom>
                <a:avLst/>
                <a:gdLst>
                  <a:gd name="connsiteX0" fmla="*/ 14599 w 43835"/>
                  <a:gd name="connsiteY0" fmla="*/ 2317 h 120341"/>
                  <a:gd name="connsiteX1" fmla="*/ 28689 w 43835"/>
                  <a:gd name="connsiteY1" fmla="*/ 62865 h 120341"/>
                  <a:gd name="connsiteX2" fmla="*/ 38970 w 43835"/>
                  <a:gd name="connsiteY2" fmla="*/ 89394 h 120341"/>
                  <a:gd name="connsiteX3" fmla="*/ 36178 w 43835"/>
                  <a:gd name="connsiteY3" fmla="*/ 100310 h 120341"/>
                  <a:gd name="connsiteX4" fmla="*/ 26912 w 43835"/>
                  <a:gd name="connsiteY4" fmla="*/ 106911 h 120341"/>
                  <a:gd name="connsiteX5" fmla="*/ 637 w 43835"/>
                  <a:gd name="connsiteY5" fmla="*/ 116050 h 120341"/>
                  <a:gd name="connsiteX6" fmla="*/ 3937 w 43835"/>
                  <a:gd name="connsiteY6" fmla="*/ 119605 h 120341"/>
                  <a:gd name="connsiteX7" fmla="*/ 28054 w 43835"/>
                  <a:gd name="connsiteY7" fmla="*/ 111608 h 120341"/>
                  <a:gd name="connsiteX8" fmla="*/ 43413 w 43835"/>
                  <a:gd name="connsiteY8" fmla="*/ 94599 h 120341"/>
                  <a:gd name="connsiteX9" fmla="*/ 37194 w 43835"/>
                  <a:gd name="connsiteY9" fmla="*/ 67942 h 120341"/>
                  <a:gd name="connsiteX10" fmla="*/ 29450 w 43835"/>
                  <a:gd name="connsiteY10" fmla="*/ 53980 h 120341"/>
                  <a:gd name="connsiteX11" fmla="*/ 23485 w 43835"/>
                  <a:gd name="connsiteY11" fmla="*/ 38621 h 120341"/>
                  <a:gd name="connsiteX12" fmla="*/ 19423 w 43835"/>
                  <a:gd name="connsiteY12" fmla="*/ 2444 h 120341"/>
                  <a:gd name="connsiteX13" fmla="*/ 14599 w 43835"/>
                  <a:gd name="connsiteY13" fmla="*/ 2317 h 120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835" h="120341">
                    <a:moveTo>
                      <a:pt x="14599" y="2317"/>
                    </a:moveTo>
                    <a:cubicBezTo>
                      <a:pt x="13203" y="23516"/>
                      <a:pt x="18281" y="44460"/>
                      <a:pt x="28689" y="62865"/>
                    </a:cubicBezTo>
                    <a:cubicBezTo>
                      <a:pt x="33385" y="70989"/>
                      <a:pt x="38970" y="79620"/>
                      <a:pt x="38970" y="89394"/>
                    </a:cubicBezTo>
                    <a:cubicBezTo>
                      <a:pt x="38970" y="93202"/>
                      <a:pt x="38209" y="97137"/>
                      <a:pt x="36178" y="100310"/>
                    </a:cubicBezTo>
                    <a:cubicBezTo>
                      <a:pt x="34020" y="103738"/>
                      <a:pt x="30720" y="105769"/>
                      <a:pt x="26912" y="106911"/>
                    </a:cubicBezTo>
                    <a:cubicBezTo>
                      <a:pt x="18027" y="109577"/>
                      <a:pt x="7237" y="108561"/>
                      <a:pt x="637" y="116050"/>
                    </a:cubicBezTo>
                    <a:cubicBezTo>
                      <a:pt x="-1395" y="118335"/>
                      <a:pt x="1906" y="121889"/>
                      <a:pt x="3937" y="119605"/>
                    </a:cubicBezTo>
                    <a:cubicBezTo>
                      <a:pt x="9903" y="113004"/>
                      <a:pt x="20184" y="114019"/>
                      <a:pt x="28054" y="111608"/>
                    </a:cubicBezTo>
                    <a:cubicBezTo>
                      <a:pt x="36305" y="109196"/>
                      <a:pt x="41890" y="103103"/>
                      <a:pt x="43413" y="94599"/>
                    </a:cubicBezTo>
                    <a:cubicBezTo>
                      <a:pt x="45064" y="85079"/>
                      <a:pt x="41636" y="76066"/>
                      <a:pt x="37194" y="67942"/>
                    </a:cubicBezTo>
                    <a:cubicBezTo>
                      <a:pt x="34655" y="63246"/>
                      <a:pt x="31862" y="58803"/>
                      <a:pt x="29450" y="53980"/>
                    </a:cubicBezTo>
                    <a:cubicBezTo>
                      <a:pt x="27039" y="49029"/>
                      <a:pt x="25008" y="43952"/>
                      <a:pt x="23485" y="38621"/>
                    </a:cubicBezTo>
                    <a:cubicBezTo>
                      <a:pt x="19930" y="26943"/>
                      <a:pt x="18661" y="14630"/>
                      <a:pt x="19423" y="2444"/>
                    </a:cubicBezTo>
                    <a:cubicBezTo>
                      <a:pt x="19677" y="-729"/>
                      <a:pt x="14726" y="-856"/>
                      <a:pt x="14599" y="2317"/>
                    </a:cubicBezTo>
                  </a:path>
                </a:pathLst>
              </a:custGeom>
              <a:solidFill>
                <a:srgbClr val="4F211F"/>
              </a:solidFill>
              <a:ln w="12690" cap="flat">
                <a:noFill/>
                <a:prstDash val="solid"/>
                <a:miter/>
              </a:ln>
            </p:spPr>
            <p:txBody>
              <a:bodyPr rtlCol="0" anchor="ctr"/>
              <a:lstStyle/>
              <a:p>
                <a:endParaRPr lang="fi-FI"/>
              </a:p>
            </p:txBody>
          </p:sp>
          <p:sp>
            <p:nvSpPr>
              <p:cNvPr id="949" name="Puolivapaa piirto 948">
                <a:extLst>
                  <a:ext uri="{FF2B5EF4-FFF2-40B4-BE49-F238E27FC236}">
                    <a16:creationId xmlns:a16="http://schemas.microsoft.com/office/drawing/2014/main" id="{3A63CFAD-1EF7-5450-F560-59B3E736EA1E}"/>
                  </a:ext>
                </a:extLst>
              </p:cNvPr>
              <p:cNvSpPr/>
              <p:nvPr/>
            </p:nvSpPr>
            <p:spPr>
              <a:xfrm>
                <a:off x="10497721" y="3618234"/>
                <a:ext cx="35036" cy="29332"/>
              </a:xfrm>
              <a:custGeom>
                <a:avLst/>
                <a:gdLst>
                  <a:gd name="connsiteX0" fmla="*/ 1739 w 35036"/>
                  <a:gd name="connsiteY0" fmla="*/ 4874 h 29332"/>
                  <a:gd name="connsiteX1" fmla="*/ 30426 w 35036"/>
                  <a:gd name="connsiteY1" fmla="*/ 28230 h 29332"/>
                  <a:gd name="connsiteX2" fmla="*/ 34615 w 35036"/>
                  <a:gd name="connsiteY2" fmla="*/ 25818 h 29332"/>
                  <a:gd name="connsiteX3" fmla="*/ 3009 w 35036"/>
                  <a:gd name="connsiteY3" fmla="*/ 178 h 29332"/>
                  <a:gd name="connsiteX4" fmla="*/ 1613 w 35036"/>
                  <a:gd name="connsiteY4" fmla="*/ 4874 h 29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036" h="29332">
                    <a:moveTo>
                      <a:pt x="1739" y="4874"/>
                    </a:moveTo>
                    <a:cubicBezTo>
                      <a:pt x="13417" y="9444"/>
                      <a:pt x="23572" y="17695"/>
                      <a:pt x="30426" y="28230"/>
                    </a:cubicBezTo>
                    <a:cubicBezTo>
                      <a:pt x="32076" y="30769"/>
                      <a:pt x="36392" y="28484"/>
                      <a:pt x="34615" y="25818"/>
                    </a:cubicBezTo>
                    <a:cubicBezTo>
                      <a:pt x="26872" y="14267"/>
                      <a:pt x="15956" y="5255"/>
                      <a:pt x="3009" y="178"/>
                    </a:cubicBezTo>
                    <a:cubicBezTo>
                      <a:pt x="89" y="-965"/>
                      <a:pt x="-1308" y="3732"/>
                      <a:pt x="1613" y="4874"/>
                    </a:cubicBezTo>
                  </a:path>
                </a:pathLst>
              </a:custGeom>
              <a:solidFill>
                <a:srgbClr val="753D36"/>
              </a:solidFill>
              <a:ln w="12690" cap="flat">
                <a:noFill/>
                <a:prstDash val="solid"/>
                <a:miter/>
              </a:ln>
            </p:spPr>
            <p:txBody>
              <a:bodyPr rtlCol="0" anchor="ctr"/>
              <a:lstStyle/>
              <a:p>
                <a:endParaRPr lang="fi-FI"/>
              </a:p>
            </p:txBody>
          </p:sp>
          <p:sp>
            <p:nvSpPr>
              <p:cNvPr id="950" name="Puolivapaa piirto 949">
                <a:extLst>
                  <a:ext uri="{FF2B5EF4-FFF2-40B4-BE49-F238E27FC236}">
                    <a16:creationId xmlns:a16="http://schemas.microsoft.com/office/drawing/2014/main" id="{E351C109-610C-F160-45B4-145713345F2C}"/>
                  </a:ext>
                </a:extLst>
              </p:cNvPr>
              <p:cNvSpPr/>
              <p:nvPr/>
            </p:nvSpPr>
            <p:spPr>
              <a:xfrm>
                <a:off x="10505934" y="3629963"/>
                <a:ext cx="14851" cy="13708"/>
              </a:xfrm>
              <a:custGeom>
                <a:avLst/>
                <a:gdLst>
                  <a:gd name="connsiteX0" fmla="*/ 4443 w 14851"/>
                  <a:gd name="connsiteY0" fmla="*/ 11932 h 13708"/>
                  <a:gd name="connsiteX1" fmla="*/ 4696 w 14851"/>
                  <a:gd name="connsiteY1" fmla="*/ 11043 h 13708"/>
                  <a:gd name="connsiteX2" fmla="*/ 4951 w 14851"/>
                  <a:gd name="connsiteY2" fmla="*/ 10282 h 13708"/>
                  <a:gd name="connsiteX3" fmla="*/ 4951 w 14851"/>
                  <a:gd name="connsiteY3" fmla="*/ 10282 h 13708"/>
                  <a:gd name="connsiteX4" fmla="*/ 5205 w 14851"/>
                  <a:gd name="connsiteY4" fmla="*/ 10028 h 13708"/>
                  <a:gd name="connsiteX5" fmla="*/ 5712 w 14851"/>
                  <a:gd name="connsiteY5" fmla="*/ 9266 h 13708"/>
                  <a:gd name="connsiteX6" fmla="*/ 6220 w 14851"/>
                  <a:gd name="connsiteY6" fmla="*/ 8631 h 13708"/>
                  <a:gd name="connsiteX7" fmla="*/ 6220 w 14851"/>
                  <a:gd name="connsiteY7" fmla="*/ 8378 h 13708"/>
                  <a:gd name="connsiteX8" fmla="*/ 6220 w 14851"/>
                  <a:gd name="connsiteY8" fmla="*/ 8504 h 13708"/>
                  <a:gd name="connsiteX9" fmla="*/ 6474 w 14851"/>
                  <a:gd name="connsiteY9" fmla="*/ 8251 h 13708"/>
                  <a:gd name="connsiteX10" fmla="*/ 7744 w 14851"/>
                  <a:gd name="connsiteY10" fmla="*/ 6981 h 13708"/>
                  <a:gd name="connsiteX11" fmla="*/ 8378 w 14851"/>
                  <a:gd name="connsiteY11" fmla="*/ 6474 h 13708"/>
                  <a:gd name="connsiteX12" fmla="*/ 8378 w 14851"/>
                  <a:gd name="connsiteY12" fmla="*/ 6474 h 13708"/>
                  <a:gd name="connsiteX13" fmla="*/ 8758 w 14851"/>
                  <a:gd name="connsiteY13" fmla="*/ 6220 h 13708"/>
                  <a:gd name="connsiteX14" fmla="*/ 10155 w 14851"/>
                  <a:gd name="connsiteY14" fmla="*/ 5458 h 13708"/>
                  <a:gd name="connsiteX15" fmla="*/ 10536 w 14851"/>
                  <a:gd name="connsiteY15" fmla="*/ 5458 h 13708"/>
                  <a:gd name="connsiteX16" fmla="*/ 10536 w 14851"/>
                  <a:gd name="connsiteY16" fmla="*/ 5331 h 13708"/>
                  <a:gd name="connsiteX17" fmla="*/ 11424 w 14851"/>
                  <a:gd name="connsiteY17" fmla="*/ 5077 h 13708"/>
                  <a:gd name="connsiteX18" fmla="*/ 13075 w 14851"/>
                  <a:gd name="connsiteY18" fmla="*/ 4696 h 13708"/>
                  <a:gd name="connsiteX19" fmla="*/ 14852 w 14851"/>
                  <a:gd name="connsiteY19" fmla="*/ 1777 h 13708"/>
                  <a:gd name="connsiteX20" fmla="*/ 11932 w 14851"/>
                  <a:gd name="connsiteY20" fmla="*/ 0 h 13708"/>
                  <a:gd name="connsiteX21" fmla="*/ 0 w 14851"/>
                  <a:gd name="connsiteY21" fmla="*/ 10662 h 13708"/>
                  <a:gd name="connsiteX22" fmla="*/ 1650 w 14851"/>
                  <a:gd name="connsiteY22" fmla="*/ 13709 h 13708"/>
                  <a:gd name="connsiteX23" fmla="*/ 4696 w 14851"/>
                  <a:gd name="connsiteY23" fmla="*/ 12058 h 13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4851" h="13708">
                    <a:moveTo>
                      <a:pt x="4443" y="11932"/>
                    </a:moveTo>
                    <a:lnTo>
                      <a:pt x="4696" y="11043"/>
                    </a:lnTo>
                    <a:lnTo>
                      <a:pt x="4951" y="10282"/>
                    </a:lnTo>
                    <a:lnTo>
                      <a:pt x="4951" y="10282"/>
                    </a:lnTo>
                    <a:cubicBezTo>
                      <a:pt x="4951" y="10282"/>
                      <a:pt x="5205" y="10028"/>
                      <a:pt x="5205" y="10028"/>
                    </a:cubicBezTo>
                    <a:lnTo>
                      <a:pt x="5712" y="9266"/>
                    </a:lnTo>
                    <a:lnTo>
                      <a:pt x="6220" y="8631"/>
                    </a:lnTo>
                    <a:lnTo>
                      <a:pt x="6220" y="8378"/>
                    </a:lnTo>
                    <a:cubicBezTo>
                      <a:pt x="6220" y="8378"/>
                      <a:pt x="6220" y="8504"/>
                      <a:pt x="6220" y="8504"/>
                    </a:cubicBezTo>
                    <a:lnTo>
                      <a:pt x="6474" y="8251"/>
                    </a:lnTo>
                    <a:lnTo>
                      <a:pt x="7744" y="6981"/>
                    </a:lnTo>
                    <a:lnTo>
                      <a:pt x="8378" y="6474"/>
                    </a:lnTo>
                    <a:lnTo>
                      <a:pt x="8378" y="6474"/>
                    </a:lnTo>
                    <a:lnTo>
                      <a:pt x="8758" y="6220"/>
                    </a:lnTo>
                    <a:lnTo>
                      <a:pt x="10155" y="5458"/>
                    </a:lnTo>
                    <a:lnTo>
                      <a:pt x="10536" y="5458"/>
                    </a:lnTo>
                    <a:cubicBezTo>
                      <a:pt x="10536" y="5458"/>
                      <a:pt x="10536" y="5331"/>
                      <a:pt x="10536" y="5331"/>
                    </a:cubicBezTo>
                    <a:lnTo>
                      <a:pt x="11424" y="5077"/>
                    </a:lnTo>
                    <a:lnTo>
                      <a:pt x="13075" y="4696"/>
                    </a:lnTo>
                    <a:lnTo>
                      <a:pt x="14852" y="1777"/>
                    </a:lnTo>
                    <a:lnTo>
                      <a:pt x="11932" y="0"/>
                    </a:lnTo>
                    <a:cubicBezTo>
                      <a:pt x="6347" y="762"/>
                      <a:pt x="1523" y="5204"/>
                      <a:pt x="0" y="10662"/>
                    </a:cubicBezTo>
                    <a:lnTo>
                      <a:pt x="1650" y="13709"/>
                    </a:lnTo>
                    <a:lnTo>
                      <a:pt x="4696" y="12058"/>
                    </a:lnTo>
                    <a:close/>
                  </a:path>
                </a:pathLst>
              </a:custGeom>
              <a:solidFill>
                <a:srgbClr val="753D36"/>
              </a:solidFill>
              <a:ln w="12690" cap="flat">
                <a:noFill/>
                <a:prstDash val="solid"/>
                <a:miter/>
              </a:ln>
            </p:spPr>
            <p:txBody>
              <a:bodyPr rtlCol="0" anchor="ctr"/>
              <a:lstStyle/>
              <a:p>
                <a:endParaRPr lang="fi-FI"/>
              </a:p>
            </p:txBody>
          </p:sp>
          <p:sp>
            <p:nvSpPr>
              <p:cNvPr id="951" name="Puolivapaa piirto 950">
                <a:extLst>
                  <a:ext uri="{FF2B5EF4-FFF2-40B4-BE49-F238E27FC236}">
                    <a16:creationId xmlns:a16="http://schemas.microsoft.com/office/drawing/2014/main" id="{4331B9FB-6A44-37D7-24E6-FBF5EF948F63}"/>
                  </a:ext>
                </a:extLst>
              </p:cNvPr>
              <p:cNvSpPr/>
              <p:nvPr/>
            </p:nvSpPr>
            <p:spPr>
              <a:xfrm>
                <a:off x="10686177" y="3705353"/>
                <a:ext cx="54303" cy="26078"/>
              </a:xfrm>
              <a:custGeom>
                <a:avLst/>
                <a:gdLst>
                  <a:gd name="connsiteX0" fmla="*/ 638 w 54303"/>
                  <a:gd name="connsiteY0" fmla="*/ 5213 h 26078"/>
                  <a:gd name="connsiteX1" fmla="*/ 51665 w 54303"/>
                  <a:gd name="connsiteY1" fmla="*/ 25649 h 26078"/>
                  <a:gd name="connsiteX2" fmla="*/ 50777 w 54303"/>
                  <a:gd name="connsiteY2" fmla="*/ 19302 h 26078"/>
                  <a:gd name="connsiteX3" fmla="*/ 5715 w 54303"/>
                  <a:gd name="connsiteY3" fmla="*/ 1151 h 26078"/>
                  <a:gd name="connsiteX4" fmla="*/ 765 w 54303"/>
                  <a:gd name="connsiteY4" fmla="*/ 5213 h 260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303" h="26078">
                    <a:moveTo>
                      <a:pt x="638" y="5213"/>
                    </a:moveTo>
                    <a:cubicBezTo>
                      <a:pt x="12824" y="20191"/>
                      <a:pt x="32498" y="28061"/>
                      <a:pt x="51665" y="25649"/>
                    </a:cubicBezTo>
                    <a:cubicBezTo>
                      <a:pt x="55727" y="25141"/>
                      <a:pt x="54839" y="18795"/>
                      <a:pt x="50777" y="19302"/>
                    </a:cubicBezTo>
                    <a:cubicBezTo>
                      <a:pt x="33894" y="21460"/>
                      <a:pt x="16504" y="14352"/>
                      <a:pt x="5715" y="1151"/>
                    </a:cubicBezTo>
                    <a:cubicBezTo>
                      <a:pt x="3050" y="-2022"/>
                      <a:pt x="-1901" y="2040"/>
                      <a:pt x="765" y="5213"/>
                    </a:cubicBezTo>
                  </a:path>
                </a:pathLst>
              </a:custGeom>
              <a:solidFill>
                <a:srgbClr val="4F211F"/>
              </a:solidFill>
              <a:ln w="12690" cap="flat">
                <a:noFill/>
                <a:prstDash val="solid"/>
                <a:miter/>
              </a:ln>
            </p:spPr>
            <p:txBody>
              <a:bodyPr rtlCol="0" anchor="ctr"/>
              <a:lstStyle/>
              <a:p>
                <a:endParaRPr lang="fi-FI"/>
              </a:p>
            </p:txBody>
          </p:sp>
          <p:sp>
            <p:nvSpPr>
              <p:cNvPr id="952" name="Puolivapaa piirto 951">
                <a:extLst>
                  <a:ext uri="{FF2B5EF4-FFF2-40B4-BE49-F238E27FC236}">
                    <a16:creationId xmlns:a16="http://schemas.microsoft.com/office/drawing/2014/main" id="{3F09CD58-A0DE-10F1-05C7-51C366D83418}"/>
                  </a:ext>
                </a:extLst>
              </p:cNvPr>
              <p:cNvSpPr/>
              <p:nvPr/>
            </p:nvSpPr>
            <p:spPr>
              <a:xfrm>
                <a:off x="10793491" y="3601586"/>
                <a:ext cx="27060" cy="38113"/>
              </a:xfrm>
              <a:custGeom>
                <a:avLst/>
                <a:gdLst>
                  <a:gd name="connsiteX0" fmla="*/ 26858 w 27060"/>
                  <a:gd name="connsiteY0" fmla="*/ 17334 h 38113"/>
                  <a:gd name="connsiteX1" fmla="*/ 15942 w 27060"/>
                  <a:gd name="connsiteY1" fmla="*/ 38024 h 38113"/>
                  <a:gd name="connsiteX2" fmla="*/ 203 w 27060"/>
                  <a:gd name="connsiteY2" fmla="*/ 20761 h 38113"/>
                  <a:gd name="connsiteX3" fmla="*/ 11119 w 27060"/>
                  <a:gd name="connsiteY3" fmla="*/ 70 h 38113"/>
                  <a:gd name="connsiteX4" fmla="*/ 26858 w 27060"/>
                  <a:gd name="connsiteY4" fmla="*/ 17334 h 381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060" h="38113">
                    <a:moveTo>
                      <a:pt x="26858" y="17334"/>
                    </a:moveTo>
                    <a:cubicBezTo>
                      <a:pt x="28128" y="27869"/>
                      <a:pt x="23304" y="37008"/>
                      <a:pt x="15942" y="38024"/>
                    </a:cubicBezTo>
                    <a:cubicBezTo>
                      <a:pt x="8580" y="39039"/>
                      <a:pt x="1472" y="31296"/>
                      <a:pt x="203" y="20761"/>
                    </a:cubicBezTo>
                    <a:cubicBezTo>
                      <a:pt x="-1067" y="10225"/>
                      <a:pt x="3756" y="959"/>
                      <a:pt x="11119" y="70"/>
                    </a:cubicBezTo>
                    <a:cubicBezTo>
                      <a:pt x="18481" y="-818"/>
                      <a:pt x="25589" y="6798"/>
                      <a:pt x="26858" y="17334"/>
                    </a:cubicBezTo>
                  </a:path>
                </a:pathLst>
              </a:custGeom>
              <a:solidFill>
                <a:srgbClr val="000000"/>
              </a:solidFill>
              <a:ln w="12690" cap="flat">
                <a:noFill/>
                <a:prstDash val="solid"/>
                <a:miter/>
              </a:ln>
            </p:spPr>
            <p:txBody>
              <a:bodyPr rtlCol="0" anchor="ctr"/>
              <a:lstStyle/>
              <a:p>
                <a:endParaRPr lang="fi-FI"/>
              </a:p>
            </p:txBody>
          </p:sp>
          <p:sp>
            <p:nvSpPr>
              <p:cNvPr id="953" name="Puolivapaa piirto 952">
                <a:extLst>
                  <a:ext uri="{FF2B5EF4-FFF2-40B4-BE49-F238E27FC236}">
                    <a16:creationId xmlns:a16="http://schemas.microsoft.com/office/drawing/2014/main" id="{3336FA68-9719-537A-BB6D-3CB6FC3A720D}"/>
                  </a:ext>
                </a:extLst>
              </p:cNvPr>
              <p:cNvSpPr/>
              <p:nvPr/>
            </p:nvSpPr>
            <p:spPr>
              <a:xfrm>
                <a:off x="10648532" y="3590035"/>
                <a:ext cx="27061" cy="38113"/>
              </a:xfrm>
              <a:custGeom>
                <a:avLst/>
                <a:gdLst>
                  <a:gd name="connsiteX0" fmla="*/ 26859 w 27061"/>
                  <a:gd name="connsiteY0" fmla="*/ 17334 h 38113"/>
                  <a:gd name="connsiteX1" fmla="*/ 15942 w 27061"/>
                  <a:gd name="connsiteY1" fmla="*/ 38024 h 38113"/>
                  <a:gd name="connsiteX2" fmla="*/ 202 w 27061"/>
                  <a:gd name="connsiteY2" fmla="*/ 20761 h 38113"/>
                  <a:gd name="connsiteX3" fmla="*/ 11119 w 27061"/>
                  <a:gd name="connsiteY3" fmla="*/ 70 h 38113"/>
                  <a:gd name="connsiteX4" fmla="*/ 26859 w 27061"/>
                  <a:gd name="connsiteY4" fmla="*/ 17334 h 381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061" h="38113">
                    <a:moveTo>
                      <a:pt x="26859" y="17334"/>
                    </a:moveTo>
                    <a:cubicBezTo>
                      <a:pt x="28128" y="27869"/>
                      <a:pt x="23305" y="37008"/>
                      <a:pt x="15942" y="38024"/>
                    </a:cubicBezTo>
                    <a:cubicBezTo>
                      <a:pt x="8581" y="39039"/>
                      <a:pt x="1472" y="31296"/>
                      <a:pt x="202" y="20761"/>
                    </a:cubicBezTo>
                    <a:cubicBezTo>
                      <a:pt x="-1067" y="10225"/>
                      <a:pt x="3757" y="959"/>
                      <a:pt x="11119" y="70"/>
                    </a:cubicBezTo>
                    <a:cubicBezTo>
                      <a:pt x="18481" y="-818"/>
                      <a:pt x="25589" y="6798"/>
                      <a:pt x="26859" y="17334"/>
                    </a:cubicBezTo>
                  </a:path>
                </a:pathLst>
              </a:custGeom>
              <a:solidFill>
                <a:srgbClr val="000000"/>
              </a:solidFill>
              <a:ln w="12690" cap="flat">
                <a:noFill/>
                <a:prstDash val="solid"/>
                <a:miter/>
              </a:ln>
            </p:spPr>
            <p:txBody>
              <a:bodyPr rtlCol="0" anchor="ctr"/>
              <a:lstStyle/>
              <a:p>
                <a:endParaRPr lang="fi-FI"/>
              </a:p>
            </p:txBody>
          </p:sp>
          <p:sp>
            <p:nvSpPr>
              <p:cNvPr id="954" name="Puolivapaa piirto 953">
                <a:extLst>
                  <a:ext uri="{FF2B5EF4-FFF2-40B4-BE49-F238E27FC236}">
                    <a16:creationId xmlns:a16="http://schemas.microsoft.com/office/drawing/2014/main" id="{625988F0-D21D-46A1-E892-C8340D9B7CF2}"/>
                  </a:ext>
                </a:extLst>
              </p:cNvPr>
              <p:cNvSpPr/>
              <p:nvPr/>
            </p:nvSpPr>
            <p:spPr>
              <a:xfrm>
                <a:off x="10612051" y="3544106"/>
                <a:ext cx="81105" cy="53614"/>
              </a:xfrm>
              <a:custGeom>
                <a:avLst/>
                <a:gdLst>
                  <a:gd name="connsiteX0" fmla="*/ 63593 w 81105"/>
                  <a:gd name="connsiteY0" fmla="*/ 430 h 53614"/>
                  <a:gd name="connsiteX1" fmla="*/ 78064 w 81105"/>
                  <a:gd name="connsiteY1" fmla="*/ 22897 h 53614"/>
                  <a:gd name="connsiteX2" fmla="*/ 76922 w 81105"/>
                  <a:gd name="connsiteY2" fmla="*/ 24293 h 53614"/>
                  <a:gd name="connsiteX3" fmla="*/ 51027 w 81105"/>
                  <a:gd name="connsiteY3" fmla="*/ 40668 h 53614"/>
                  <a:gd name="connsiteX4" fmla="*/ 0 w 81105"/>
                  <a:gd name="connsiteY4" fmla="*/ 53615 h 53614"/>
                  <a:gd name="connsiteX5" fmla="*/ 63593 w 81105"/>
                  <a:gd name="connsiteY5" fmla="*/ 303 h 53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105" h="53614">
                    <a:moveTo>
                      <a:pt x="63593" y="430"/>
                    </a:moveTo>
                    <a:cubicBezTo>
                      <a:pt x="76541" y="-2744"/>
                      <a:pt x="86315" y="12361"/>
                      <a:pt x="78064" y="22897"/>
                    </a:cubicBezTo>
                    <a:lnTo>
                      <a:pt x="76922" y="24293"/>
                    </a:lnTo>
                    <a:cubicBezTo>
                      <a:pt x="70067" y="32036"/>
                      <a:pt x="60547" y="36733"/>
                      <a:pt x="51027" y="40668"/>
                    </a:cubicBezTo>
                    <a:cubicBezTo>
                      <a:pt x="34653" y="47268"/>
                      <a:pt x="17516" y="51584"/>
                      <a:pt x="0" y="53615"/>
                    </a:cubicBezTo>
                    <a:cubicBezTo>
                      <a:pt x="10789" y="26832"/>
                      <a:pt x="35414" y="6142"/>
                      <a:pt x="63593" y="303"/>
                    </a:cubicBezTo>
                  </a:path>
                </a:pathLst>
              </a:custGeom>
              <a:solidFill>
                <a:srgbClr val="361F0D"/>
              </a:solidFill>
              <a:ln w="12690" cap="flat">
                <a:noFill/>
                <a:prstDash val="solid"/>
                <a:miter/>
              </a:ln>
            </p:spPr>
            <p:txBody>
              <a:bodyPr rtlCol="0" anchor="ctr"/>
              <a:lstStyle/>
              <a:p>
                <a:endParaRPr lang="fi-FI"/>
              </a:p>
            </p:txBody>
          </p:sp>
          <p:sp>
            <p:nvSpPr>
              <p:cNvPr id="955" name="Puolivapaa piirto 954">
                <a:extLst>
                  <a:ext uri="{FF2B5EF4-FFF2-40B4-BE49-F238E27FC236}">
                    <a16:creationId xmlns:a16="http://schemas.microsoft.com/office/drawing/2014/main" id="{F0D767C9-ADCD-8C31-5448-D42A4FBC269A}"/>
                  </a:ext>
                </a:extLst>
              </p:cNvPr>
              <p:cNvSpPr/>
              <p:nvPr/>
            </p:nvSpPr>
            <p:spPr>
              <a:xfrm>
                <a:off x="10753199" y="3532559"/>
                <a:ext cx="91140" cy="35878"/>
              </a:xfrm>
              <a:custGeom>
                <a:avLst/>
                <a:gdLst>
                  <a:gd name="connsiteX0" fmla="*/ 8760 w 91140"/>
                  <a:gd name="connsiteY0" fmla="*/ 7534 h 35878"/>
                  <a:gd name="connsiteX1" fmla="*/ 10029 w 91140"/>
                  <a:gd name="connsiteY1" fmla="*/ 34317 h 35878"/>
                  <a:gd name="connsiteX2" fmla="*/ 11807 w 91140"/>
                  <a:gd name="connsiteY2" fmla="*/ 34825 h 35878"/>
                  <a:gd name="connsiteX3" fmla="*/ 42270 w 91140"/>
                  <a:gd name="connsiteY3" fmla="*/ 32794 h 35878"/>
                  <a:gd name="connsiteX4" fmla="*/ 91140 w 91140"/>
                  <a:gd name="connsiteY4" fmla="*/ 13373 h 35878"/>
                  <a:gd name="connsiteX5" fmla="*/ 8633 w 91140"/>
                  <a:gd name="connsiteY5" fmla="*/ 7534 h 358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40" h="35878">
                    <a:moveTo>
                      <a:pt x="8760" y="7534"/>
                    </a:moveTo>
                    <a:cubicBezTo>
                      <a:pt x="-3553" y="12612"/>
                      <a:pt x="-2664" y="30636"/>
                      <a:pt x="10029" y="34317"/>
                    </a:cubicBezTo>
                    <a:lnTo>
                      <a:pt x="11807" y="34825"/>
                    </a:lnTo>
                    <a:cubicBezTo>
                      <a:pt x="21834" y="37110"/>
                      <a:pt x="32370" y="35332"/>
                      <a:pt x="42270" y="32794"/>
                    </a:cubicBezTo>
                    <a:cubicBezTo>
                      <a:pt x="59280" y="28478"/>
                      <a:pt x="75781" y="21877"/>
                      <a:pt x="91140" y="13373"/>
                    </a:cubicBezTo>
                    <a:cubicBezTo>
                      <a:pt x="66895" y="-2113"/>
                      <a:pt x="34782" y="-4271"/>
                      <a:pt x="8633" y="7534"/>
                    </a:cubicBezTo>
                  </a:path>
                </a:pathLst>
              </a:custGeom>
              <a:solidFill>
                <a:srgbClr val="361F0D"/>
              </a:solidFill>
              <a:ln w="12690" cap="flat">
                <a:noFill/>
                <a:prstDash val="solid"/>
                <a:miter/>
              </a:ln>
            </p:spPr>
            <p:txBody>
              <a:bodyPr rtlCol="0" anchor="ctr"/>
              <a:lstStyle/>
              <a:p>
                <a:endParaRPr lang="fi-FI"/>
              </a:p>
            </p:txBody>
          </p:sp>
          <p:sp>
            <p:nvSpPr>
              <p:cNvPr id="956" name="Puolivapaa piirto 955">
                <a:extLst>
                  <a:ext uri="{FF2B5EF4-FFF2-40B4-BE49-F238E27FC236}">
                    <a16:creationId xmlns:a16="http://schemas.microsoft.com/office/drawing/2014/main" id="{694372A9-2F73-681D-6593-CD333FEFB890}"/>
                  </a:ext>
                </a:extLst>
              </p:cNvPr>
              <p:cNvSpPr/>
              <p:nvPr/>
            </p:nvSpPr>
            <p:spPr>
              <a:xfrm>
                <a:off x="10638911" y="4130466"/>
                <a:ext cx="162160" cy="152126"/>
              </a:xfrm>
              <a:custGeom>
                <a:avLst/>
                <a:gdLst>
                  <a:gd name="connsiteX0" fmla="*/ 4492 w 162160"/>
                  <a:gd name="connsiteY0" fmla="*/ 151175 h 152126"/>
                  <a:gd name="connsiteX1" fmla="*/ 58947 w 162160"/>
                  <a:gd name="connsiteY1" fmla="*/ 86693 h 152126"/>
                  <a:gd name="connsiteX2" fmla="*/ 122033 w 162160"/>
                  <a:gd name="connsiteY2" fmla="*/ 31350 h 152126"/>
                  <a:gd name="connsiteX3" fmla="*/ 161002 w 162160"/>
                  <a:gd name="connsiteY3" fmla="*/ 4567 h 152126"/>
                  <a:gd name="connsiteX4" fmla="*/ 158590 w 162160"/>
                  <a:gd name="connsiteY4" fmla="*/ 378 h 152126"/>
                  <a:gd name="connsiteX5" fmla="*/ 90173 w 162160"/>
                  <a:gd name="connsiteY5" fmla="*/ 50898 h 152126"/>
                  <a:gd name="connsiteX6" fmla="*/ 30133 w 162160"/>
                  <a:gd name="connsiteY6" fmla="*/ 110937 h 152126"/>
                  <a:gd name="connsiteX7" fmla="*/ 430 w 162160"/>
                  <a:gd name="connsiteY7" fmla="*/ 148637 h 152126"/>
                  <a:gd name="connsiteX8" fmla="*/ 4619 w 162160"/>
                  <a:gd name="connsiteY8" fmla="*/ 151048 h 152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2160" h="152126">
                    <a:moveTo>
                      <a:pt x="4492" y="151175"/>
                    </a:moveTo>
                    <a:cubicBezTo>
                      <a:pt x="20994" y="128328"/>
                      <a:pt x="39272" y="106876"/>
                      <a:pt x="58947" y="86693"/>
                    </a:cubicBezTo>
                    <a:cubicBezTo>
                      <a:pt x="78622" y="66765"/>
                      <a:pt x="99693" y="48105"/>
                      <a:pt x="122033" y="31350"/>
                    </a:cubicBezTo>
                    <a:cubicBezTo>
                      <a:pt x="134599" y="21830"/>
                      <a:pt x="147674" y="12944"/>
                      <a:pt x="161002" y="4567"/>
                    </a:cubicBezTo>
                    <a:cubicBezTo>
                      <a:pt x="163667" y="2917"/>
                      <a:pt x="161255" y="-1272"/>
                      <a:pt x="158590" y="378"/>
                    </a:cubicBezTo>
                    <a:cubicBezTo>
                      <a:pt x="134599" y="15483"/>
                      <a:pt x="111624" y="32366"/>
                      <a:pt x="90173" y="50898"/>
                    </a:cubicBezTo>
                    <a:cubicBezTo>
                      <a:pt x="68721" y="69430"/>
                      <a:pt x="48665" y="89486"/>
                      <a:pt x="30133" y="110937"/>
                    </a:cubicBezTo>
                    <a:cubicBezTo>
                      <a:pt x="19724" y="123123"/>
                      <a:pt x="9823" y="135690"/>
                      <a:pt x="430" y="148637"/>
                    </a:cubicBezTo>
                    <a:cubicBezTo>
                      <a:pt x="-1347" y="151175"/>
                      <a:pt x="2842" y="153587"/>
                      <a:pt x="4619" y="151048"/>
                    </a:cubicBezTo>
                  </a:path>
                </a:pathLst>
              </a:custGeom>
              <a:solidFill>
                <a:srgbClr val="3D8094"/>
              </a:solidFill>
              <a:ln w="12690" cap="flat">
                <a:noFill/>
                <a:prstDash val="solid"/>
                <a:miter/>
              </a:ln>
            </p:spPr>
            <p:txBody>
              <a:bodyPr rtlCol="0" anchor="ctr"/>
              <a:lstStyle/>
              <a:p>
                <a:endParaRPr lang="fi-FI"/>
              </a:p>
            </p:txBody>
          </p:sp>
          <p:sp>
            <p:nvSpPr>
              <p:cNvPr id="957" name="Puolivapaa piirto 956">
                <a:extLst>
                  <a:ext uri="{FF2B5EF4-FFF2-40B4-BE49-F238E27FC236}">
                    <a16:creationId xmlns:a16="http://schemas.microsoft.com/office/drawing/2014/main" id="{D7D865FB-1C19-9295-0185-4074CB0B229E}"/>
                  </a:ext>
                </a:extLst>
              </p:cNvPr>
              <p:cNvSpPr/>
              <p:nvPr/>
            </p:nvSpPr>
            <p:spPr>
              <a:xfrm>
                <a:off x="10668738" y="4173272"/>
                <a:ext cx="123851" cy="109376"/>
              </a:xfrm>
              <a:custGeom>
                <a:avLst/>
                <a:gdLst>
                  <a:gd name="connsiteX0" fmla="*/ 3987 w 123851"/>
                  <a:gd name="connsiteY0" fmla="*/ 108623 h 109376"/>
                  <a:gd name="connsiteX1" fmla="*/ 94745 w 123851"/>
                  <a:gd name="connsiteY1" fmla="*/ 25862 h 109376"/>
                  <a:gd name="connsiteX2" fmla="*/ 122797 w 123851"/>
                  <a:gd name="connsiteY2" fmla="*/ 4664 h 109376"/>
                  <a:gd name="connsiteX3" fmla="*/ 120385 w 123851"/>
                  <a:gd name="connsiteY3" fmla="*/ 475 h 109376"/>
                  <a:gd name="connsiteX4" fmla="*/ 25311 w 123851"/>
                  <a:gd name="connsiteY4" fmla="*/ 80317 h 109376"/>
                  <a:gd name="connsiteX5" fmla="*/ 686 w 123851"/>
                  <a:gd name="connsiteY5" fmla="*/ 105196 h 109376"/>
                  <a:gd name="connsiteX6" fmla="*/ 4114 w 123851"/>
                  <a:gd name="connsiteY6" fmla="*/ 108623 h 109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3851" h="109376">
                    <a:moveTo>
                      <a:pt x="3987" y="108623"/>
                    </a:moveTo>
                    <a:cubicBezTo>
                      <a:pt x="32293" y="78920"/>
                      <a:pt x="62503" y="51249"/>
                      <a:pt x="94745" y="25862"/>
                    </a:cubicBezTo>
                    <a:cubicBezTo>
                      <a:pt x="103884" y="18627"/>
                      <a:pt x="113277" y="11518"/>
                      <a:pt x="122797" y="4664"/>
                    </a:cubicBezTo>
                    <a:cubicBezTo>
                      <a:pt x="125335" y="2887"/>
                      <a:pt x="122797" y="-1429"/>
                      <a:pt x="120385" y="475"/>
                    </a:cubicBezTo>
                    <a:cubicBezTo>
                      <a:pt x="86875" y="24719"/>
                      <a:pt x="55014" y="51376"/>
                      <a:pt x="25311" y="80317"/>
                    </a:cubicBezTo>
                    <a:cubicBezTo>
                      <a:pt x="16934" y="88440"/>
                      <a:pt x="8683" y="96691"/>
                      <a:pt x="686" y="105196"/>
                    </a:cubicBezTo>
                    <a:cubicBezTo>
                      <a:pt x="-1471" y="107480"/>
                      <a:pt x="1956" y="110908"/>
                      <a:pt x="4114" y="108623"/>
                    </a:cubicBezTo>
                  </a:path>
                </a:pathLst>
              </a:custGeom>
              <a:solidFill>
                <a:srgbClr val="3D8094"/>
              </a:solidFill>
              <a:ln w="12690" cap="flat">
                <a:noFill/>
                <a:prstDash val="solid"/>
                <a:miter/>
              </a:ln>
            </p:spPr>
            <p:txBody>
              <a:bodyPr rtlCol="0" anchor="ctr"/>
              <a:lstStyle/>
              <a:p>
                <a:endParaRPr lang="fi-FI"/>
              </a:p>
            </p:txBody>
          </p:sp>
          <p:sp>
            <p:nvSpPr>
              <p:cNvPr id="958" name="Puolivapaa piirto 957">
                <a:extLst>
                  <a:ext uri="{FF2B5EF4-FFF2-40B4-BE49-F238E27FC236}">
                    <a16:creationId xmlns:a16="http://schemas.microsoft.com/office/drawing/2014/main" id="{5974E679-F045-21C4-50A4-71821967F07C}"/>
                  </a:ext>
                </a:extLst>
              </p:cNvPr>
              <p:cNvSpPr/>
              <p:nvPr/>
            </p:nvSpPr>
            <p:spPr>
              <a:xfrm>
                <a:off x="9900759" y="4188740"/>
                <a:ext cx="437622" cy="329765"/>
              </a:xfrm>
              <a:custGeom>
                <a:avLst/>
                <a:gdLst>
                  <a:gd name="connsiteX0" fmla="*/ 143263 w 437622"/>
                  <a:gd name="connsiteY0" fmla="*/ 23849 h 329765"/>
                  <a:gd name="connsiteX1" fmla="*/ 437622 w 437622"/>
                  <a:gd name="connsiteY1" fmla="*/ 159161 h 329765"/>
                  <a:gd name="connsiteX2" fmla="*/ 420740 w 437622"/>
                  <a:gd name="connsiteY2" fmla="*/ 314908 h 329765"/>
                  <a:gd name="connsiteX3" fmla="*/ 131077 w 437622"/>
                  <a:gd name="connsiteY3" fmla="*/ 307293 h 329765"/>
                  <a:gd name="connsiteX4" fmla="*/ 42731 w 437622"/>
                  <a:gd name="connsiteY4" fmla="*/ 261469 h 329765"/>
                  <a:gd name="connsiteX5" fmla="*/ 1350 w 437622"/>
                  <a:gd name="connsiteY5" fmla="*/ 169442 h 329765"/>
                  <a:gd name="connsiteX6" fmla="*/ 35242 w 437622"/>
                  <a:gd name="connsiteY6" fmla="*/ 43016 h 329765"/>
                  <a:gd name="connsiteX7" fmla="*/ 155575 w 437622"/>
                  <a:gd name="connsiteY7" fmla="*/ 4682 h 329765"/>
                  <a:gd name="connsiteX8" fmla="*/ 143136 w 437622"/>
                  <a:gd name="connsiteY8" fmla="*/ 23849 h 329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7622" h="329765">
                    <a:moveTo>
                      <a:pt x="143263" y="23849"/>
                    </a:moveTo>
                    <a:cubicBezTo>
                      <a:pt x="241383" y="68910"/>
                      <a:pt x="339502" y="114099"/>
                      <a:pt x="437622" y="159161"/>
                    </a:cubicBezTo>
                    <a:cubicBezTo>
                      <a:pt x="425817" y="210188"/>
                      <a:pt x="420106" y="262612"/>
                      <a:pt x="420740" y="314908"/>
                    </a:cubicBezTo>
                    <a:cubicBezTo>
                      <a:pt x="325667" y="336995"/>
                      <a:pt x="225008" y="334456"/>
                      <a:pt x="131077" y="307293"/>
                    </a:cubicBezTo>
                    <a:cubicBezTo>
                      <a:pt x="98836" y="298026"/>
                      <a:pt x="66468" y="285206"/>
                      <a:pt x="42731" y="261469"/>
                    </a:cubicBezTo>
                    <a:cubicBezTo>
                      <a:pt x="18487" y="237352"/>
                      <a:pt x="5412" y="203460"/>
                      <a:pt x="1350" y="169442"/>
                    </a:cubicBezTo>
                    <a:cubicBezTo>
                      <a:pt x="-3981" y="124888"/>
                      <a:pt x="6301" y="77161"/>
                      <a:pt x="35242" y="43016"/>
                    </a:cubicBezTo>
                    <a:cubicBezTo>
                      <a:pt x="64183" y="8871"/>
                      <a:pt x="113179" y="-9154"/>
                      <a:pt x="155575" y="4682"/>
                    </a:cubicBezTo>
                    <a:lnTo>
                      <a:pt x="143136" y="23849"/>
                    </a:lnTo>
                    <a:close/>
                  </a:path>
                </a:pathLst>
              </a:custGeom>
              <a:solidFill>
                <a:srgbClr val="FFFFFF"/>
              </a:solidFill>
              <a:ln w="12690" cap="flat">
                <a:noFill/>
                <a:prstDash val="solid"/>
                <a:miter/>
              </a:ln>
            </p:spPr>
            <p:txBody>
              <a:bodyPr rtlCol="0" anchor="ctr"/>
              <a:lstStyle/>
              <a:p>
                <a:endParaRPr lang="fi-FI"/>
              </a:p>
            </p:txBody>
          </p:sp>
          <p:sp>
            <p:nvSpPr>
              <p:cNvPr id="959" name="Puolivapaa piirto 958">
                <a:extLst>
                  <a:ext uri="{FF2B5EF4-FFF2-40B4-BE49-F238E27FC236}">
                    <a16:creationId xmlns:a16="http://schemas.microsoft.com/office/drawing/2014/main" id="{0FFD7CB9-183A-4A97-739E-6C29A123B6C1}"/>
                  </a:ext>
                </a:extLst>
              </p:cNvPr>
              <p:cNvSpPr/>
              <p:nvPr/>
            </p:nvSpPr>
            <p:spPr>
              <a:xfrm>
                <a:off x="10510212" y="3760831"/>
                <a:ext cx="222425" cy="303118"/>
              </a:xfrm>
              <a:custGeom>
                <a:avLst/>
                <a:gdLst>
                  <a:gd name="connsiteX0" fmla="*/ 33294 w 222425"/>
                  <a:gd name="connsiteY0" fmla="*/ 127 h 303118"/>
                  <a:gd name="connsiteX1" fmla="*/ 2830 w 222425"/>
                  <a:gd name="connsiteY1" fmla="*/ 151432 h 303118"/>
                  <a:gd name="connsiteX2" fmla="*/ 52588 w 222425"/>
                  <a:gd name="connsiteY2" fmla="*/ 301214 h 303118"/>
                  <a:gd name="connsiteX3" fmla="*/ 85337 w 222425"/>
                  <a:gd name="connsiteY3" fmla="*/ 234955 h 303118"/>
                  <a:gd name="connsiteX4" fmla="*/ 222426 w 222425"/>
                  <a:gd name="connsiteY4" fmla="*/ 303118 h 303118"/>
                  <a:gd name="connsiteX5" fmla="*/ 107804 w 222425"/>
                  <a:gd name="connsiteY5" fmla="*/ 157144 h 303118"/>
                  <a:gd name="connsiteX6" fmla="*/ 49415 w 222425"/>
                  <a:gd name="connsiteY6" fmla="*/ 78191 h 303118"/>
                  <a:gd name="connsiteX7" fmla="*/ 33167 w 222425"/>
                  <a:gd name="connsiteY7" fmla="*/ 0 h 303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2425" h="303118">
                    <a:moveTo>
                      <a:pt x="33294" y="127"/>
                    </a:moveTo>
                    <a:cubicBezTo>
                      <a:pt x="2195" y="42650"/>
                      <a:pt x="-4786" y="99262"/>
                      <a:pt x="2830" y="151432"/>
                    </a:cubicBezTo>
                    <a:cubicBezTo>
                      <a:pt x="10573" y="203729"/>
                      <a:pt x="31644" y="252852"/>
                      <a:pt x="52588" y="301214"/>
                    </a:cubicBezTo>
                    <a:cubicBezTo>
                      <a:pt x="63504" y="279127"/>
                      <a:pt x="74420" y="257041"/>
                      <a:pt x="85337" y="234955"/>
                    </a:cubicBezTo>
                    <a:cubicBezTo>
                      <a:pt x="122655" y="254248"/>
                      <a:pt x="185107" y="283824"/>
                      <a:pt x="222426" y="303118"/>
                    </a:cubicBezTo>
                    <a:lnTo>
                      <a:pt x="107804" y="157144"/>
                    </a:lnTo>
                    <a:lnTo>
                      <a:pt x="49415" y="78191"/>
                    </a:lnTo>
                    <a:lnTo>
                      <a:pt x="33167" y="0"/>
                    </a:lnTo>
                    <a:close/>
                  </a:path>
                </a:pathLst>
              </a:custGeom>
              <a:solidFill>
                <a:srgbClr val="3D8094"/>
              </a:solidFill>
              <a:ln w="12690" cap="flat">
                <a:noFill/>
                <a:prstDash val="solid"/>
                <a:miter/>
              </a:ln>
            </p:spPr>
            <p:txBody>
              <a:bodyPr rtlCol="0" anchor="ctr"/>
              <a:lstStyle/>
              <a:p>
                <a:endParaRPr lang="fi-FI"/>
              </a:p>
            </p:txBody>
          </p:sp>
          <p:sp>
            <p:nvSpPr>
              <p:cNvPr id="64" name="Puolivapaa piirto 63">
                <a:extLst>
                  <a:ext uri="{FF2B5EF4-FFF2-40B4-BE49-F238E27FC236}">
                    <a16:creationId xmlns:a16="http://schemas.microsoft.com/office/drawing/2014/main" id="{1A5D42A7-7460-26F1-CCAE-2094093E388E}"/>
                  </a:ext>
                </a:extLst>
              </p:cNvPr>
              <p:cNvSpPr/>
              <p:nvPr/>
            </p:nvSpPr>
            <p:spPr>
              <a:xfrm>
                <a:off x="10717279" y="3828995"/>
                <a:ext cx="94057" cy="235081"/>
              </a:xfrm>
              <a:custGeom>
                <a:avLst/>
                <a:gdLst>
                  <a:gd name="connsiteX0" fmla="*/ 94058 w 94057"/>
                  <a:gd name="connsiteY0" fmla="*/ 189639 h 235081"/>
                  <a:gd name="connsiteX1" fmla="*/ 49123 w 94057"/>
                  <a:gd name="connsiteY1" fmla="*/ 144197 h 235081"/>
                  <a:gd name="connsiteX2" fmla="*/ 15486 w 94057"/>
                  <a:gd name="connsiteY2" fmla="*/ 235081 h 235081"/>
                  <a:gd name="connsiteX3" fmla="*/ 0 w 94057"/>
                  <a:gd name="connsiteY3" fmla="*/ 225561 h 235081"/>
                  <a:gd name="connsiteX4" fmla="*/ 27926 w 94057"/>
                  <a:gd name="connsiteY4" fmla="*/ 0 h 235081"/>
                  <a:gd name="connsiteX5" fmla="*/ 88219 w 94057"/>
                  <a:gd name="connsiteY5" fmla="*/ 44046 h 235081"/>
                  <a:gd name="connsiteX6" fmla="*/ 94058 w 94057"/>
                  <a:gd name="connsiteY6" fmla="*/ 189639 h 2350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057" h="235081">
                    <a:moveTo>
                      <a:pt x="94058" y="189639"/>
                    </a:moveTo>
                    <a:cubicBezTo>
                      <a:pt x="79080" y="174534"/>
                      <a:pt x="64101" y="159429"/>
                      <a:pt x="49123" y="144197"/>
                    </a:cubicBezTo>
                    <a:cubicBezTo>
                      <a:pt x="35795" y="167934"/>
                      <a:pt x="28814" y="211218"/>
                      <a:pt x="15486" y="235081"/>
                    </a:cubicBezTo>
                    <a:lnTo>
                      <a:pt x="0" y="225561"/>
                    </a:lnTo>
                    <a:lnTo>
                      <a:pt x="27926" y="0"/>
                    </a:lnTo>
                    <a:lnTo>
                      <a:pt x="88219" y="44046"/>
                    </a:lnTo>
                    <a:lnTo>
                      <a:pt x="94058" y="189639"/>
                    </a:lnTo>
                    <a:close/>
                  </a:path>
                </a:pathLst>
              </a:custGeom>
              <a:solidFill>
                <a:srgbClr val="3D8094"/>
              </a:solidFill>
              <a:ln w="12690" cap="flat">
                <a:noFill/>
                <a:prstDash val="solid"/>
                <a:miter/>
              </a:ln>
            </p:spPr>
            <p:txBody>
              <a:bodyPr rtlCol="0" anchor="ctr"/>
              <a:lstStyle/>
              <a:p>
                <a:endParaRPr lang="fi-FI"/>
              </a:p>
            </p:txBody>
          </p:sp>
          <p:sp>
            <p:nvSpPr>
              <p:cNvPr id="65" name="Puolivapaa piirto 64">
                <a:extLst>
                  <a:ext uri="{FF2B5EF4-FFF2-40B4-BE49-F238E27FC236}">
                    <a16:creationId xmlns:a16="http://schemas.microsoft.com/office/drawing/2014/main" id="{3B3227A0-B726-EF4C-C866-62D51060FD6E}"/>
                  </a:ext>
                </a:extLst>
              </p:cNvPr>
              <p:cNvSpPr/>
              <p:nvPr/>
            </p:nvSpPr>
            <p:spPr>
              <a:xfrm>
                <a:off x="10837778" y="3690557"/>
                <a:ext cx="361045" cy="535105"/>
              </a:xfrm>
              <a:custGeom>
                <a:avLst/>
                <a:gdLst>
                  <a:gd name="connsiteX0" fmla="*/ 248370 w 361045"/>
                  <a:gd name="connsiteY0" fmla="*/ 534979 h 535105"/>
                  <a:gd name="connsiteX1" fmla="*/ 163579 w 361045"/>
                  <a:gd name="connsiteY1" fmla="*/ 317668 h 535105"/>
                  <a:gd name="connsiteX2" fmla="*/ 151393 w 361045"/>
                  <a:gd name="connsiteY2" fmla="*/ 289616 h 535105"/>
                  <a:gd name="connsiteX3" fmla="*/ 131464 w 361045"/>
                  <a:gd name="connsiteY3" fmla="*/ 274638 h 535105"/>
                  <a:gd name="connsiteX4" fmla="*/ 82214 w 361045"/>
                  <a:gd name="connsiteY4" fmla="*/ 180072 h 535105"/>
                  <a:gd name="connsiteX5" fmla="*/ 65839 w 361045"/>
                  <a:gd name="connsiteY5" fmla="*/ 209901 h 535105"/>
                  <a:gd name="connsiteX6" fmla="*/ 48704 w 361045"/>
                  <a:gd name="connsiteY6" fmla="*/ 204063 h 535105"/>
                  <a:gd name="connsiteX7" fmla="*/ 50227 w 361045"/>
                  <a:gd name="connsiteY7" fmla="*/ 196574 h 535105"/>
                  <a:gd name="connsiteX8" fmla="*/ 47180 w 361045"/>
                  <a:gd name="connsiteY8" fmla="*/ 212567 h 535105"/>
                  <a:gd name="connsiteX9" fmla="*/ 29664 w 361045"/>
                  <a:gd name="connsiteY9" fmla="*/ 209648 h 535105"/>
                  <a:gd name="connsiteX10" fmla="*/ 30933 w 361045"/>
                  <a:gd name="connsiteY10" fmla="*/ 196447 h 535105"/>
                  <a:gd name="connsiteX11" fmla="*/ 30933 w 361045"/>
                  <a:gd name="connsiteY11" fmla="*/ 199747 h 535105"/>
                  <a:gd name="connsiteX12" fmla="*/ 12274 w 361045"/>
                  <a:gd name="connsiteY12" fmla="*/ 197462 h 535105"/>
                  <a:gd name="connsiteX13" fmla="*/ 78787 w 361045"/>
                  <a:gd name="connsiteY13" fmla="*/ 84872 h 535105"/>
                  <a:gd name="connsiteX14" fmla="*/ 52384 w 361045"/>
                  <a:gd name="connsiteY14" fmla="*/ 37906 h 535105"/>
                  <a:gd name="connsiteX15" fmla="*/ 12908 w 361045"/>
                  <a:gd name="connsiteY15" fmla="*/ 57200 h 535105"/>
                  <a:gd name="connsiteX16" fmla="*/ 722 w 361045"/>
                  <a:gd name="connsiteY16" fmla="*/ 45141 h 535105"/>
                  <a:gd name="connsiteX17" fmla="*/ 31694 w 361045"/>
                  <a:gd name="connsiteY17" fmla="*/ 10869 h 535105"/>
                  <a:gd name="connsiteX18" fmla="*/ 54415 w 361045"/>
                  <a:gd name="connsiteY18" fmla="*/ 80 h 535105"/>
                  <a:gd name="connsiteX19" fmla="*/ 89830 w 361045"/>
                  <a:gd name="connsiteY19" fmla="*/ 26863 h 535105"/>
                  <a:gd name="connsiteX20" fmla="*/ 114836 w 361045"/>
                  <a:gd name="connsiteY20" fmla="*/ 66339 h 535105"/>
                  <a:gd name="connsiteX21" fmla="*/ 163959 w 361045"/>
                  <a:gd name="connsiteY21" fmla="*/ 98326 h 535105"/>
                  <a:gd name="connsiteX22" fmla="*/ 165990 w 361045"/>
                  <a:gd name="connsiteY22" fmla="*/ 115336 h 535105"/>
                  <a:gd name="connsiteX23" fmla="*/ 213209 w 361045"/>
                  <a:gd name="connsiteY23" fmla="*/ 222849 h 535105"/>
                  <a:gd name="connsiteX24" fmla="*/ 360961 w 361045"/>
                  <a:gd name="connsiteY24" fmla="*/ 447522 h 535105"/>
                  <a:gd name="connsiteX25" fmla="*/ 248116 w 361045"/>
                  <a:gd name="connsiteY25" fmla="*/ 535106 h 5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61045" h="535105">
                    <a:moveTo>
                      <a:pt x="248370" y="534979"/>
                    </a:moveTo>
                    <a:cubicBezTo>
                      <a:pt x="200389" y="444729"/>
                      <a:pt x="190234" y="416550"/>
                      <a:pt x="163579" y="317668"/>
                    </a:cubicBezTo>
                    <a:cubicBezTo>
                      <a:pt x="160913" y="307767"/>
                      <a:pt x="158121" y="297359"/>
                      <a:pt x="151393" y="289616"/>
                    </a:cubicBezTo>
                    <a:cubicBezTo>
                      <a:pt x="145935" y="283269"/>
                      <a:pt x="138319" y="279334"/>
                      <a:pt x="131464" y="274638"/>
                    </a:cubicBezTo>
                    <a:cubicBezTo>
                      <a:pt x="100873" y="253948"/>
                      <a:pt x="81706" y="217137"/>
                      <a:pt x="82214" y="180072"/>
                    </a:cubicBezTo>
                    <a:cubicBezTo>
                      <a:pt x="77390" y="190354"/>
                      <a:pt x="71932" y="200254"/>
                      <a:pt x="65839" y="209901"/>
                    </a:cubicBezTo>
                    <a:cubicBezTo>
                      <a:pt x="60635" y="218152"/>
                      <a:pt x="47815" y="213836"/>
                      <a:pt x="48704" y="204063"/>
                    </a:cubicBezTo>
                    <a:cubicBezTo>
                      <a:pt x="48957" y="201524"/>
                      <a:pt x="49465" y="198985"/>
                      <a:pt x="50227" y="196574"/>
                    </a:cubicBezTo>
                    <a:cubicBezTo>
                      <a:pt x="50734" y="202032"/>
                      <a:pt x="49591" y="207617"/>
                      <a:pt x="47180" y="212567"/>
                    </a:cubicBezTo>
                    <a:cubicBezTo>
                      <a:pt x="43245" y="220691"/>
                      <a:pt x="30933" y="218533"/>
                      <a:pt x="29664" y="209648"/>
                    </a:cubicBezTo>
                    <a:cubicBezTo>
                      <a:pt x="29028" y="205205"/>
                      <a:pt x="29409" y="200635"/>
                      <a:pt x="30933" y="196447"/>
                    </a:cubicBezTo>
                    <a:lnTo>
                      <a:pt x="30933" y="199747"/>
                    </a:lnTo>
                    <a:cubicBezTo>
                      <a:pt x="29028" y="211171"/>
                      <a:pt x="11638" y="209013"/>
                      <a:pt x="12274" y="197462"/>
                    </a:cubicBezTo>
                    <a:cubicBezTo>
                      <a:pt x="14685" y="152147"/>
                      <a:pt x="40071" y="108354"/>
                      <a:pt x="78787" y="84872"/>
                    </a:cubicBezTo>
                    <a:cubicBezTo>
                      <a:pt x="67997" y="73701"/>
                      <a:pt x="66982" y="43237"/>
                      <a:pt x="52384" y="37906"/>
                    </a:cubicBezTo>
                    <a:cubicBezTo>
                      <a:pt x="43119" y="34479"/>
                      <a:pt x="21794" y="53392"/>
                      <a:pt x="12908" y="57200"/>
                    </a:cubicBezTo>
                    <a:cubicBezTo>
                      <a:pt x="5419" y="60373"/>
                      <a:pt x="-2451" y="52757"/>
                      <a:pt x="722" y="45141"/>
                    </a:cubicBezTo>
                    <a:cubicBezTo>
                      <a:pt x="6180" y="31813"/>
                      <a:pt x="19508" y="19628"/>
                      <a:pt x="31694" y="10869"/>
                    </a:cubicBezTo>
                    <a:cubicBezTo>
                      <a:pt x="38548" y="5919"/>
                      <a:pt x="45911" y="714"/>
                      <a:pt x="54415" y="80"/>
                    </a:cubicBezTo>
                    <a:cubicBezTo>
                      <a:pt x="70028" y="-1190"/>
                      <a:pt x="82595" y="12900"/>
                      <a:pt x="89830" y="26863"/>
                    </a:cubicBezTo>
                    <a:cubicBezTo>
                      <a:pt x="97065" y="40953"/>
                      <a:pt x="102269" y="56946"/>
                      <a:pt x="114836" y="66339"/>
                    </a:cubicBezTo>
                    <a:cubicBezTo>
                      <a:pt x="130957" y="78398"/>
                      <a:pt x="157866" y="79033"/>
                      <a:pt x="163959" y="98326"/>
                    </a:cubicBezTo>
                    <a:cubicBezTo>
                      <a:pt x="165736" y="103785"/>
                      <a:pt x="165102" y="109624"/>
                      <a:pt x="165990" y="115336"/>
                    </a:cubicBezTo>
                    <a:cubicBezTo>
                      <a:pt x="167894" y="127648"/>
                      <a:pt x="205467" y="213202"/>
                      <a:pt x="213209" y="222849"/>
                    </a:cubicBezTo>
                    <a:cubicBezTo>
                      <a:pt x="296732" y="326681"/>
                      <a:pt x="299778" y="328965"/>
                      <a:pt x="360961" y="447522"/>
                    </a:cubicBezTo>
                    <a:cubicBezTo>
                      <a:pt x="364641" y="454503"/>
                      <a:pt x="248116" y="535106"/>
                      <a:pt x="248116" y="535106"/>
                    </a:cubicBezTo>
                  </a:path>
                </a:pathLst>
              </a:custGeom>
              <a:solidFill>
                <a:srgbClr val="EBA67A"/>
              </a:solidFill>
              <a:ln w="12690" cap="flat">
                <a:noFill/>
                <a:prstDash val="solid"/>
                <a:miter/>
              </a:ln>
            </p:spPr>
            <p:txBody>
              <a:bodyPr rtlCol="0" anchor="ctr"/>
              <a:lstStyle/>
              <a:p>
                <a:endParaRPr lang="fi-FI"/>
              </a:p>
            </p:txBody>
          </p:sp>
          <p:sp>
            <p:nvSpPr>
              <p:cNvPr id="66" name="Puolivapaa piirto 65">
                <a:extLst>
                  <a:ext uri="{FF2B5EF4-FFF2-40B4-BE49-F238E27FC236}">
                    <a16:creationId xmlns:a16="http://schemas.microsoft.com/office/drawing/2014/main" id="{19AD0BEF-80C8-7858-A7C6-E77BC2A37BFA}"/>
                  </a:ext>
                </a:extLst>
              </p:cNvPr>
              <p:cNvSpPr/>
              <p:nvPr/>
            </p:nvSpPr>
            <p:spPr>
              <a:xfrm>
                <a:off x="10996279" y="4036507"/>
                <a:ext cx="413921" cy="470308"/>
              </a:xfrm>
              <a:custGeom>
                <a:avLst/>
                <a:gdLst>
                  <a:gd name="connsiteX0" fmla="*/ 23737 w 413921"/>
                  <a:gd name="connsiteY0" fmla="*/ 83166 h 470308"/>
                  <a:gd name="connsiteX1" fmla="*/ 166410 w 413921"/>
                  <a:gd name="connsiteY1" fmla="*/ 4594 h 470308"/>
                  <a:gd name="connsiteX2" fmla="*/ 183801 w 413921"/>
                  <a:gd name="connsiteY2" fmla="*/ 659 h 470308"/>
                  <a:gd name="connsiteX3" fmla="*/ 192558 w 413921"/>
                  <a:gd name="connsiteY3" fmla="*/ 7894 h 470308"/>
                  <a:gd name="connsiteX4" fmla="*/ 334217 w 413921"/>
                  <a:gd name="connsiteY4" fmla="*/ 193345 h 470308"/>
                  <a:gd name="connsiteX5" fmla="*/ 387529 w 413921"/>
                  <a:gd name="connsiteY5" fmla="*/ 290449 h 470308"/>
                  <a:gd name="connsiteX6" fmla="*/ 412408 w 413921"/>
                  <a:gd name="connsiteY6" fmla="*/ 401516 h 470308"/>
                  <a:gd name="connsiteX7" fmla="*/ 289917 w 413921"/>
                  <a:gd name="connsiteY7" fmla="*/ 468283 h 470308"/>
                  <a:gd name="connsiteX8" fmla="*/ 172376 w 413921"/>
                  <a:gd name="connsiteY8" fmla="*/ 444166 h 470308"/>
                  <a:gd name="connsiteX9" fmla="*/ 53312 w 413921"/>
                  <a:gd name="connsiteY9" fmla="*/ 303143 h 470308"/>
                  <a:gd name="connsiteX10" fmla="*/ 0 w 413921"/>
                  <a:gd name="connsiteY10" fmla="*/ 123277 h 470308"/>
                  <a:gd name="connsiteX11" fmla="*/ 23737 w 413921"/>
                  <a:gd name="connsiteY11" fmla="*/ 83293 h 470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13921" h="470308">
                    <a:moveTo>
                      <a:pt x="23737" y="83166"/>
                    </a:moveTo>
                    <a:cubicBezTo>
                      <a:pt x="71337" y="57018"/>
                      <a:pt x="118937" y="30742"/>
                      <a:pt x="166410" y="4594"/>
                    </a:cubicBezTo>
                    <a:cubicBezTo>
                      <a:pt x="171869" y="1675"/>
                      <a:pt x="178089" y="-1372"/>
                      <a:pt x="183801" y="659"/>
                    </a:cubicBezTo>
                    <a:cubicBezTo>
                      <a:pt x="187355" y="1928"/>
                      <a:pt x="190020" y="4975"/>
                      <a:pt x="192558" y="7894"/>
                    </a:cubicBezTo>
                    <a:cubicBezTo>
                      <a:pt x="242697" y="67299"/>
                      <a:pt x="290044" y="129243"/>
                      <a:pt x="334217" y="193345"/>
                    </a:cubicBezTo>
                    <a:cubicBezTo>
                      <a:pt x="355288" y="223809"/>
                      <a:pt x="375851" y="255288"/>
                      <a:pt x="387529" y="290449"/>
                    </a:cubicBezTo>
                    <a:cubicBezTo>
                      <a:pt x="399207" y="325610"/>
                      <a:pt x="419643" y="365086"/>
                      <a:pt x="412408" y="401516"/>
                    </a:cubicBezTo>
                    <a:cubicBezTo>
                      <a:pt x="399588" y="466126"/>
                      <a:pt x="330155" y="461556"/>
                      <a:pt x="289917" y="468283"/>
                    </a:cubicBezTo>
                    <a:cubicBezTo>
                      <a:pt x="249679" y="475011"/>
                      <a:pt x="207791" y="464475"/>
                      <a:pt x="172376" y="444166"/>
                    </a:cubicBezTo>
                    <a:cubicBezTo>
                      <a:pt x="118302" y="413067"/>
                      <a:pt x="79080" y="360263"/>
                      <a:pt x="53312" y="303143"/>
                    </a:cubicBezTo>
                    <a:cubicBezTo>
                      <a:pt x="27418" y="246149"/>
                      <a:pt x="13582" y="184459"/>
                      <a:pt x="0" y="123277"/>
                    </a:cubicBezTo>
                    <a:lnTo>
                      <a:pt x="23737" y="83293"/>
                    </a:lnTo>
                    <a:close/>
                  </a:path>
                </a:pathLst>
              </a:custGeom>
              <a:solidFill>
                <a:srgbClr val="FFFFFF"/>
              </a:solidFill>
              <a:ln w="12690" cap="flat">
                <a:noFill/>
                <a:prstDash val="solid"/>
                <a:miter/>
              </a:ln>
            </p:spPr>
            <p:txBody>
              <a:bodyPr rtlCol="0" anchor="ctr"/>
              <a:lstStyle/>
              <a:p>
                <a:endParaRPr lang="fi-FI"/>
              </a:p>
            </p:txBody>
          </p:sp>
          <p:sp>
            <p:nvSpPr>
              <p:cNvPr id="67" name="Puolivapaa piirto 66">
                <a:extLst>
                  <a:ext uri="{FF2B5EF4-FFF2-40B4-BE49-F238E27FC236}">
                    <a16:creationId xmlns:a16="http://schemas.microsoft.com/office/drawing/2014/main" id="{FBD3104D-BB42-FF9C-4202-5F0241F623B4}"/>
                  </a:ext>
                </a:extLst>
              </p:cNvPr>
              <p:cNvSpPr/>
              <p:nvPr/>
            </p:nvSpPr>
            <p:spPr>
              <a:xfrm>
                <a:off x="10919623" y="3778787"/>
                <a:ext cx="22514" cy="59145"/>
              </a:xfrm>
              <a:custGeom>
                <a:avLst/>
                <a:gdLst>
                  <a:gd name="connsiteX0" fmla="*/ 17759 w 22514"/>
                  <a:gd name="connsiteY0" fmla="*/ 57443 h 59145"/>
                  <a:gd name="connsiteX1" fmla="*/ 243 w 22514"/>
                  <a:gd name="connsiteY1" fmla="*/ 3750 h 59145"/>
                  <a:gd name="connsiteX2" fmla="*/ 4431 w 22514"/>
                  <a:gd name="connsiteY2" fmla="*/ 1212 h 59145"/>
                  <a:gd name="connsiteX3" fmla="*/ 22456 w 22514"/>
                  <a:gd name="connsiteY3" fmla="*/ 56047 h 59145"/>
                  <a:gd name="connsiteX4" fmla="*/ 17759 w 22514"/>
                  <a:gd name="connsiteY4" fmla="*/ 57443 h 591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4" h="59145">
                    <a:moveTo>
                      <a:pt x="17759" y="57443"/>
                    </a:moveTo>
                    <a:cubicBezTo>
                      <a:pt x="13951" y="38911"/>
                      <a:pt x="8112" y="20886"/>
                      <a:pt x="243" y="3750"/>
                    </a:cubicBezTo>
                    <a:cubicBezTo>
                      <a:pt x="-1027" y="957"/>
                      <a:pt x="3035" y="-1581"/>
                      <a:pt x="4431" y="1212"/>
                    </a:cubicBezTo>
                    <a:cubicBezTo>
                      <a:pt x="12555" y="18728"/>
                      <a:pt x="18647" y="37134"/>
                      <a:pt x="22456" y="56047"/>
                    </a:cubicBezTo>
                    <a:cubicBezTo>
                      <a:pt x="23090" y="59093"/>
                      <a:pt x="18394" y="60489"/>
                      <a:pt x="17759" y="57443"/>
                    </a:cubicBezTo>
                  </a:path>
                </a:pathLst>
              </a:custGeom>
              <a:solidFill>
                <a:srgbClr val="4F211F"/>
              </a:solidFill>
              <a:ln w="12690" cap="flat">
                <a:noFill/>
                <a:prstDash val="solid"/>
                <a:miter/>
              </a:ln>
            </p:spPr>
            <p:txBody>
              <a:bodyPr rtlCol="0" anchor="ctr"/>
              <a:lstStyle/>
              <a:p>
                <a:endParaRPr lang="fi-FI"/>
              </a:p>
            </p:txBody>
          </p:sp>
          <p:sp>
            <p:nvSpPr>
              <p:cNvPr id="68" name="Puolivapaa piirto 67">
                <a:extLst>
                  <a:ext uri="{FF2B5EF4-FFF2-40B4-BE49-F238E27FC236}">
                    <a16:creationId xmlns:a16="http://schemas.microsoft.com/office/drawing/2014/main" id="{F0C21A52-6B4F-2A08-BD40-2B87C5CF7786}"/>
                  </a:ext>
                </a:extLst>
              </p:cNvPr>
              <p:cNvSpPr/>
              <p:nvPr/>
            </p:nvSpPr>
            <p:spPr>
              <a:xfrm>
                <a:off x="10889337" y="3808281"/>
                <a:ext cx="44907" cy="76269"/>
              </a:xfrm>
              <a:custGeom>
                <a:avLst/>
                <a:gdLst>
                  <a:gd name="connsiteX0" fmla="*/ 44491 w 44907"/>
                  <a:gd name="connsiteY0" fmla="*/ 4213 h 76269"/>
                  <a:gd name="connsiteX1" fmla="*/ 4506 w 44907"/>
                  <a:gd name="connsiteY1" fmla="*/ 74915 h 76269"/>
                  <a:gd name="connsiteX2" fmla="*/ 191 w 44907"/>
                  <a:gd name="connsiteY2" fmla="*/ 72630 h 76269"/>
                  <a:gd name="connsiteX3" fmla="*/ 40810 w 44907"/>
                  <a:gd name="connsiteY3" fmla="*/ 913 h 76269"/>
                  <a:gd name="connsiteX4" fmla="*/ 44364 w 44907"/>
                  <a:gd name="connsiteY4" fmla="*/ 4213 h 762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07" h="76269">
                    <a:moveTo>
                      <a:pt x="44491" y="4213"/>
                    </a:moveTo>
                    <a:cubicBezTo>
                      <a:pt x="28243" y="25919"/>
                      <a:pt x="14788" y="49782"/>
                      <a:pt x="4506" y="74915"/>
                    </a:cubicBezTo>
                    <a:cubicBezTo>
                      <a:pt x="3364" y="77834"/>
                      <a:pt x="-952" y="75550"/>
                      <a:pt x="191" y="72630"/>
                    </a:cubicBezTo>
                    <a:cubicBezTo>
                      <a:pt x="10599" y="46990"/>
                      <a:pt x="24308" y="22999"/>
                      <a:pt x="40810" y="913"/>
                    </a:cubicBezTo>
                    <a:cubicBezTo>
                      <a:pt x="42713" y="-1626"/>
                      <a:pt x="46268" y="1674"/>
                      <a:pt x="44364" y="4213"/>
                    </a:cubicBezTo>
                  </a:path>
                </a:pathLst>
              </a:custGeom>
              <a:solidFill>
                <a:srgbClr val="4F211F"/>
              </a:solidFill>
              <a:ln w="12690" cap="flat">
                <a:noFill/>
                <a:prstDash val="solid"/>
                <a:miter/>
              </a:ln>
            </p:spPr>
            <p:txBody>
              <a:bodyPr rtlCol="0" anchor="ctr"/>
              <a:lstStyle/>
              <a:p>
                <a:endParaRPr lang="fi-FI"/>
              </a:p>
            </p:txBody>
          </p:sp>
          <p:sp>
            <p:nvSpPr>
              <p:cNvPr id="69" name="Puolivapaa piirto 68">
                <a:extLst>
                  <a:ext uri="{FF2B5EF4-FFF2-40B4-BE49-F238E27FC236}">
                    <a16:creationId xmlns:a16="http://schemas.microsoft.com/office/drawing/2014/main" id="{F38DA5D4-D47B-2B1A-D13B-A3E436514349}"/>
                  </a:ext>
                </a:extLst>
              </p:cNvPr>
              <p:cNvSpPr/>
              <p:nvPr/>
            </p:nvSpPr>
            <p:spPr>
              <a:xfrm>
                <a:off x="10872967" y="3782923"/>
                <a:ext cx="51919" cy="83704"/>
              </a:xfrm>
              <a:custGeom>
                <a:avLst/>
                <a:gdLst>
                  <a:gd name="connsiteX0" fmla="*/ 51341 w 51919"/>
                  <a:gd name="connsiteY0" fmla="*/ 3930 h 83704"/>
                  <a:gd name="connsiteX1" fmla="*/ 12499 w 51919"/>
                  <a:gd name="connsiteY1" fmla="*/ 63589 h 83704"/>
                  <a:gd name="connsiteX2" fmla="*/ 4629 w 51919"/>
                  <a:gd name="connsiteY2" fmla="*/ 82248 h 83704"/>
                  <a:gd name="connsiteX3" fmla="*/ 186 w 51919"/>
                  <a:gd name="connsiteY3" fmla="*/ 80344 h 83704"/>
                  <a:gd name="connsiteX4" fmla="*/ 34712 w 51919"/>
                  <a:gd name="connsiteY4" fmla="*/ 17004 h 83704"/>
                  <a:gd name="connsiteX5" fmla="*/ 47533 w 51919"/>
                  <a:gd name="connsiteY5" fmla="*/ 884 h 83704"/>
                  <a:gd name="connsiteX6" fmla="*/ 51341 w 51919"/>
                  <a:gd name="connsiteY6" fmla="*/ 3803 h 83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919" h="83704">
                    <a:moveTo>
                      <a:pt x="51341" y="3930"/>
                    </a:moveTo>
                    <a:cubicBezTo>
                      <a:pt x="35728" y="21955"/>
                      <a:pt x="22654" y="42010"/>
                      <a:pt x="12499" y="63589"/>
                    </a:cubicBezTo>
                    <a:cubicBezTo>
                      <a:pt x="9580" y="69682"/>
                      <a:pt x="6914" y="75902"/>
                      <a:pt x="4629" y="82248"/>
                    </a:cubicBezTo>
                    <a:cubicBezTo>
                      <a:pt x="3486" y="85168"/>
                      <a:pt x="-956" y="83264"/>
                      <a:pt x="186" y="80344"/>
                    </a:cubicBezTo>
                    <a:cubicBezTo>
                      <a:pt x="8818" y="57750"/>
                      <a:pt x="20369" y="36425"/>
                      <a:pt x="34712" y="17004"/>
                    </a:cubicBezTo>
                    <a:cubicBezTo>
                      <a:pt x="38774" y="11419"/>
                      <a:pt x="43090" y="6088"/>
                      <a:pt x="47533" y="884"/>
                    </a:cubicBezTo>
                    <a:cubicBezTo>
                      <a:pt x="49563" y="-1528"/>
                      <a:pt x="53371" y="1518"/>
                      <a:pt x="51341" y="3803"/>
                    </a:cubicBezTo>
                  </a:path>
                </a:pathLst>
              </a:custGeom>
              <a:solidFill>
                <a:srgbClr val="4F211F"/>
              </a:solidFill>
              <a:ln w="12690" cap="flat">
                <a:noFill/>
                <a:prstDash val="solid"/>
                <a:miter/>
              </a:ln>
            </p:spPr>
            <p:txBody>
              <a:bodyPr rtlCol="0" anchor="ctr"/>
              <a:lstStyle/>
              <a:p>
                <a:endParaRPr lang="fi-FI"/>
              </a:p>
            </p:txBody>
          </p:sp>
          <p:sp>
            <p:nvSpPr>
              <p:cNvPr id="70" name="Puolivapaa piirto 69">
                <a:extLst>
                  <a:ext uri="{FF2B5EF4-FFF2-40B4-BE49-F238E27FC236}">
                    <a16:creationId xmlns:a16="http://schemas.microsoft.com/office/drawing/2014/main" id="{A140085D-49B9-19D7-D03F-9993AB1202E1}"/>
                  </a:ext>
                </a:extLst>
              </p:cNvPr>
              <p:cNvSpPr/>
              <p:nvPr/>
            </p:nvSpPr>
            <p:spPr>
              <a:xfrm>
                <a:off x="11009845" y="3957836"/>
                <a:ext cx="32020" cy="22334"/>
              </a:xfrm>
              <a:custGeom>
                <a:avLst/>
                <a:gdLst>
                  <a:gd name="connsiteX0" fmla="*/ 1159 w 32020"/>
                  <a:gd name="connsiteY0" fmla="*/ 17768 h 22334"/>
                  <a:gd name="connsiteX1" fmla="*/ 28449 w 32020"/>
                  <a:gd name="connsiteY1" fmla="*/ 378 h 22334"/>
                  <a:gd name="connsiteX2" fmla="*/ 30861 w 32020"/>
                  <a:gd name="connsiteY2" fmla="*/ 4567 h 22334"/>
                  <a:gd name="connsiteX3" fmla="*/ 3571 w 32020"/>
                  <a:gd name="connsiteY3" fmla="*/ 21957 h 22334"/>
                  <a:gd name="connsiteX4" fmla="*/ 1159 w 32020"/>
                  <a:gd name="connsiteY4" fmla="*/ 17768 h 223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020" h="22334">
                    <a:moveTo>
                      <a:pt x="1159" y="17768"/>
                    </a:moveTo>
                    <a:cubicBezTo>
                      <a:pt x="10298" y="11929"/>
                      <a:pt x="19311" y="6090"/>
                      <a:pt x="28449" y="378"/>
                    </a:cubicBezTo>
                    <a:cubicBezTo>
                      <a:pt x="31115" y="-1272"/>
                      <a:pt x="33527" y="2917"/>
                      <a:pt x="30861" y="4567"/>
                    </a:cubicBezTo>
                    <a:cubicBezTo>
                      <a:pt x="21722" y="10406"/>
                      <a:pt x="12710" y="16245"/>
                      <a:pt x="3571" y="21957"/>
                    </a:cubicBezTo>
                    <a:cubicBezTo>
                      <a:pt x="905" y="23607"/>
                      <a:pt x="-1507" y="19418"/>
                      <a:pt x="1159" y="17768"/>
                    </a:cubicBezTo>
                  </a:path>
                </a:pathLst>
              </a:custGeom>
              <a:solidFill>
                <a:srgbClr val="753D36"/>
              </a:solidFill>
              <a:ln w="12690" cap="flat">
                <a:noFill/>
                <a:prstDash val="solid"/>
                <a:miter/>
              </a:ln>
            </p:spPr>
            <p:txBody>
              <a:bodyPr rtlCol="0" anchor="ctr"/>
              <a:lstStyle/>
              <a:p>
                <a:endParaRPr lang="fi-FI"/>
              </a:p>
            </p:txBody>
          </p:sp>
          <p:sp>
            <p:nvSpPr>
              <p:cNvPr id="71" name="Puolivapaa piirto 70">
                <a:extLst>
                  <a:ext uri="{FF2B5EF4-FFF2-40B4-BE49-F238E27FC236}">
                    <a16:creationId xmlns:a16="http://schemas.microsoft.com/office/drawing/2014/main" id="{362153BB-C14C-B518-30F2-DE7DCB83DC77}"/>
                  </a:ext>
                </a:extLst>
              </p:cNvPr>
              <p:cNvSpPr/>
              <p:nvPr/>
            </p:nvSpPr>
            <p:spPr>
              <a:xfrm>
                <a:off x="10715478" y="4081022"/>
                <a:ext cx="22141" cy="376311"/>
              </a:xfrm>
              <a:custGeom>
                <a:avLst/>
                <a:gdLst>
                  <a:gd name="connsiteX0" fmla="*/ 15510 w 22141"/>
                  <a:gd name="connsiteY0" fmla="*/ 1840 h 376311"/>
                  <a:gd name="connsiteX1" fmla="*/ 17160 w 22141"/>
                  <a:gd name="connsiteY1" fmla="*/ 147561 h 376311"/>
                  <a:gd name="connsiteX2" fmla="*/ 8909 w 22141"/>
                  <a:gd name="connsiteY2" fmla="*/ 293027 h 376311"/>
                  <a:gd name="connsiteX3" fmla="*/ 24 w 22141"/>
                  <a:gd name="connsiteY3" fmla="*/ 374264 h 376311"/>
                  <a:gd name="connsiteX4" fmla="*/ 4340 w 22141"/>
                  <a:gd name="connsiteY4" fmla="*/ 374264 h 376311"/>
                  <a:gd name="connsiteX5" fmla="*/ 18175 w 22141"/>
                  <a:gd name="connsiteY5" fmla="*/ 229306 h 376311"/>
                  <a:gd name="connsiteX6" fmla="*/ 22110 w 22141"/>
                  <a:gd name="connsiteY6" fmla="*/ 83713 h 376311"/>
                  <a:gd name="connsiteX7" fmla="*/ 19952 w 22141"/>
                  <a:gd name="connsiteY7" fmla="*/ 2094 h 376311"/>
                  <a:gd name="connsiteX8" fmla="*/ 15636 w 22141"/>
                  <a:gd name="connsiteY8" fmla="*/ 2094 h 376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141" h="376311">
                    <a:moveTo>
                      <a:pt x="15510" y="1840"/>
                    </a:moveTo>
                    <a:cubicBezTo>
                      <a:pt x="17668" y="50329"/>
                      <a:pt x="18302" y="98945"/>
                      <a:pt x="17160" y="147561"/>
                    </a:cubicBezTo>
                    <a:cubicBezTo>
                      <a:pt x="16018" y="196176"/>
                      <a:pt x="13352" y="244665"/>
                      <a:pt x="8909" y="293027"/>
                    </a:cubicBezTo>
                    <a:cubicBezTo>
                      <a:pt x="6497" y="320191"/>
                      <a:pt x="3451" y="347227"/>
                      <a:pt x="24" y="374264"/>
                    </a:cubicBezTo>
                    <a:cubicBezTo>
                      <a:pt x="-357" y="377057"/>
                      <a:pt x="3959" y="376930"/>
                      <a:pt x="4340" y="374264"/>
                    </a:cubicBezTo>
                    <a:cubicBezTo>
                      <a:pt x="10559" y="326157"/>
                      <a:pt x="15129" y="277668"/>
                      <a:pt x="18175" y="229306"/>
                    </a:cubicBezTo>
                    <a:cubicBezTo>
                      <a:pt x="21095" y="180817"/>
                      <a:pt x="22364" y="132201"/>
                      <a:pt x="22110" y="83713"/>
                    </a:cubicBezTo>
                    <a:cubicBezTo>
                      <a:pt x="21857" y="56422"/>
                      <a:pt x="21221" y="29258"/>
                      <a:pt x="19952" y="2094"/>
                    </a:cubicBezTo>
                    <a:cubicBezTo>
                      <a:pt x="19952" y="-698"/>
                      <a:pt x="15510" y="-698"/>
                      <a:pt x="15636" y="2094"/>
                    </a:cubicBezTo>
                  </a:path>
                </a:pathLst>
              </a:custGeom>
              <a:solidFill>
                <a:srgbClr val="3D8094"/>
              </a:solidFill>
              <a:ln w="12690" cap="flat">
                <a:noFill/>
                <a:prstDash val="solid"/>
                <a:miter/>
              </a:ln>
            </p:spPr>
            <p:txBody>
              <a:bodyPr rtlCol="0" anchor="ctr"/>
              <a:lstStyle/>
              <a:p>
                <a:endParaRPr lang="fi-FI"/>
              </a:p>
            </p:txBody>
          </p:sp>
          <p:sp>
            <p:nvSpPr>
              <p:cNvPr id="72" name="Puolivapaa piirto 71">
                <a:extLst>
                  <a:ext uri="{FF2B5EF4-FFF2-40B4-BE49-F238E27FC236}">
                    <a16:creationId xmlns:a16="http://schemas.microsoft.com/office/drawing/2014/main" id="{EAF0A624-C649-5A77-34A1-9E9E32191E87}"/>
                  </a:ext>
                </a:extLst>
              </p:cNvPr>
              <p:cNvSpPr/>
              <p:nvPr/>
            </p:nvSpPr>
            <p:spPr>
              <a:xfrm>
                <a:off x="10479785" y="4133114"/>
                <a:ext cx="162221" cy="154747"/>
              </a:xfrm>
              <a:custGeom>
                <a:avLst/>
                <a:gdLst>
                  <a:gd name="connsiteX0" fmla="*/ 13328 w 162221"/>
                  <a:gd name="connsiteY0" fmla="*/ 5092 h 154747"/>
                  <a:gd name="connsiteX1" fmla="*/ 127695 w 162221"/>
                  <a:gd name="connsiteY1" fmla="*/ 8646 h 154747"/>
                  <a:gd name="connsiteX2" fmla="*/ 159556 w 162221"/>
                  <a:gd name="connsiteY2" fmla="*/ 13216 h 154747"/>
                  <a:gd name="connsiteX3" fmla="*/ 158033 w 162221"/>
                  <a:gd name="connsiteY3" fmla="*/ 10550 h 154747"/>
                  <a:gd name="connsiteX4" fmla="*/ 149020 w 162221"/>
                  <a:gd name="connsiteY4" fmla="*/ 120856 h 154747"/>
                  <a:gd name="connsiteX5" fmla="*/ 151940 w 162221"/>
                  <a:gd name="connsiteY5" fmla="*/ 152462 h 154747"/>
                  <a:gd name="connsiteX6" fmla="*/ 154098 w 162221"/>
                  <a:gd name="connsiteY6" fmla="*/ 150305 h 154747"/>
                  <a:gd name="connsiteX7" fmla="*/ 35288 w 162221"/>
                  <a:gd name="connsiteY7" fmla="*/ 143577 h 154747"/>
                  <a:gd name="connsiteX8" fmla="*/ 2158 w 162221"/>
                  <a:gd name="connsiteY8" fmla="*/ 140403 h 154747"/>
                  <a:gd name="connsiteX9" fmla="*/ 4316 w 162221"/>
                  <a:gd name="connsiteY9" fmla="*/ 142561 h 154747"/>
                  <a:gd name="connsiteX10" fmla="*/ 8758 w 162221"/>
                  <a:gd name="connsiteY10" fmla="*/ 35810 h 154747"/>
                  <a:gd name="connsiteX11" fmla="*/ 10028 w 162221"/>
                  <a:gd name="connsiteY11" fmla="*/ 5727 h 154747"/>
                  <a:gd name="connsiteX12" fmla="*/ 5712 w 162221"/>
                  <a:gd name="connsiteY12" fmla="*/ 5727 h 154747"/>
                  <a:gd name="connsiteX13" fmla="*/ 1270 w 162221"/>
                  <a:gd name="connsiteY13" fmla="*/ 112478 h 154747"/>
                  <a:gd name="connsiteX14" fmla="*/ 0 w 162221"/>
                  <a:gd name="connsiteY14" fmla="*/ 142561 h 154747"/>
                  <a:gd name="connsiteX15" fmla="*/ 2158 w 162221"/>
                  <a:gd name="connsiteY15" fmla="*/ 144720 h 154747"/>
                  <a:gd name="connsiteX16" fmla="*/ 120841 w 162221"/>
                  <a:gd name="connsiteY16" fmla="*/ 153605 h 154747"/>
                  <a:gd name="connsiteX17" fmla="*/ 154098 w 162221"/>
                  <a:gd name="connsiteY17" fmla="*/ 154747 h 154747"/>
                  <a:gd name="connsiteX18" fmla="*/ 156256 w 162221"/>
                  <a:gd name="connsiteY18" fmla="*/ 152589 h 154747"/>
                  <a:gd name="connsiteX19" fmla="*/ 156764 w 162221"/>
                  <a:gd name="connsiteY19" fmla="*/ 42411 h 154747"/>
                  <a:gd name="connsiteX20" fmla="*/ 162222 w 162221"/>
                  <a:gd name="connsiteY20" fmla="*/ 11820 h 154747"/>
                  <a:gd name="connsiteX21" fmla="*/ 160699 w 162221"/>
                  <a:gd name="connsiteY21" fmla="*/ 9154 h 154747"/>
                  <a:gd name="connsiteX22" fmla="*/ 46077 w 162221"/>
                  <a:gd name="connsiteY22" fmla="*/ 15 h 154747"/>
                  <a:gd name="connsiteX23" fmla="*/ 13328 w 162221"/>
                  <a:gd name="connsiteY23" fmla="*/ 1030 h 154747"/>
                  <a:gd name="connsiteX24" fmla="*/ 13328 w 162221"/>
                  <a:gd name="connsiteY24" fmla="*/ 5346 h 154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2221" h="154747">
                    <a:moveTo>
                      <a:pt x="13328" y="5092"/>
                    </a:moveTo>
                    <a:cubicBezTo>
                      <a:pt x="51408" y="3061"/>
                      <a:pt x="89742" y="4204"/>
                      <a:pt x="127695" y="8646"/>
                    </a:cubicBezTo>
                    <a:cubicBezTo>
                      <a:pt x="138358" y="9915"/>
                      <a:pt x="149020" y="11439"/>
                      <a:pt x="159556" y="13216"/>
                    </a:cubicBezTo>
                    <a:lnTo>
                      <a:pt x="158033" y="10550"/>
                    </a:lnTo>
                    <a:cubicBezTo>
                      <a:pt x="150163" y="46727"/>
                      <a:pt x="147117" y="83918"/>
                      <a:pt x="149020" y="120856"/>
                    </a:cubicBezTo>
                    <a:cubicBezTo>
                      <a:pt x="149528" y="131391"/>
                      <a:pt x="150543" y="141927"/>
                      <a:pt x="151940" y="152462"/>
                    </a:cubicBezTo>
                    <a:lnTo>
                      <a:pt x="154098" y="150305"/>
                    </a:lnTo>
                    <a:cubicBezTo>
                      <a:pt x="114368" y="149289"/>
                      <a:pt x="74764" y="147131"/>
                      <a:pt x="35288" y="143577"/>
                    </a:cubicBezTo>
                    <a:cubicBezTo>
                      <a:pt x="24245" y="142561"/>
                      <a:pt x="13202" y="141546"/>
                      <a:pt x="2158" y="140403"/>
                    </a:cubicBezTo>
                    <a:lnTo>
                      <a:pt x="4316" y="142561"/>
                    </a:lnTo>
                    <a:cubicBezTo>
                      <a:pt x="5839" y="107020"/>
                      <a:pt x="7235" y="71352"/>
                      <a:pt x="8758" y="35810"/>
                    </a:cubicBezTo>
                    <a:cubicBezTo>
                      <a:pt x="9140" y="25782"/>
                      <a:pt x="9647" y="15755"/>
                      <a:pt x="10028" y="5727"/>
                    </a:cubicBezTo>
                    <a:cubicBezTo>
                      <a:pt x="10028" y="2934"/>
                      <a:pt x="5839" y="2934"/>
                      <a:pt x="5712" y="5727"/>
                    </a:cubicBezTo>
                    <a:cubicBezTo>
                      <a:pt x="4189" y="41268"/>
                      <a:pt x="2793" y="76937"/>
                      <a:pt x="1270" y="112478"/>
                    </a:cubicBezTo>
                    <a:cubicBezTo>
                      <a:pt x="889" y="122506"/>
                      <a:pt x="381" y="132534"/>
                      <a:pt x="0" y="142561"/>
                    </a:cubicBezTo>
                    <a:lnTo>
                      <a:pt x="2158" y="144720"/>
                    </a:lnTo>
                    <a:cubicBezTo>
                      <a:pt x="41635" y="148908"/>
                      <a:pt x="81238" y="151828"/>
                      <a:pt x="120841" y="153605"/>
                    </a:cubicBezTo>
                    <a:cubicBezTo>
                      <a:pt x="131884" y="154113"/>
                      <a:pt x="143055" y="154493"/>
                      <a:pt x="154098" y="154747"/>
                    </a:cubicBezTo>
                    <a:lnTo>
                      <a:pt x="156256" y="152589"/>
                    </a:lnTo>
                    <a:cubicBezTo>
                      <a:pt x="151559" y="116032"/>
                      <a:pt x="151686" y="78841"/>
                      <a:pt x="156764" y="42411"/>
                    </a:cubicBezTo>
                    <a:cubicBezTo>
                      <a:pt x="158160" y="32129"/>
                      <a:pt x="160063" y="21974"/>
                      <a:pt x="162222" y="11820"/>
                    </a:cubicBezTo>
                    <a:lnTo>
                      <a:pt x="160699" y="9154"/>
                    </a:lnTo>
                    <a:cubicBezTo>
                      <a:pt x="122872" y="2807"/>
                      <a:pt x="84538" y="-239"/>
                      <a:pt x="46077" y="15"/>
                    </a:cubicBezTo>
                    <a:cubicBezTo>
                      <a:pt x="35161" y="15"/>
                      <a:pt x="24245" y="395"/>
                      <a:pt x="13328" y="1030"/>
                    </a:cubicBezTo>
                    <a:cubicBezTo>
                      <a:pt x="10536" y="1157"/>
                      <a:pt x="10536" y="5473"/>
                      <a:pt x="13328" y="5346"/>
                    </a:cubicBezTo>
                  </a:path>
                </a:pathLst>
              </a:custGeom>
              <a:solidFill>
                <a:srgbClr val="3D8094"/>
              </a:solidFill>
              <a:ln w="12690" cap="flat">
                <a:noFill/>
                <a:prstDash val="solid"/>
                <a:miter/>
              </a:ln>
            </p:spPr>
            <p:txBody>
              <a:bodyPr rtlCol="0" anchor="ctr"/>
              <a:lstStyle/>
              <a:p>
                <a:endParaRPr lang="fi-FI"/>
              </a:p>
            </p:txBody>
          </p:sp>
          <p:sp>
            <p:nvSpPr>
              <p:cNvPr id="73" name="Puolivapaa piirto 72">
                <a:extLst>
                  <a:ext uri="{FF2B5EF4-FFF2-40B4-BE49-F238E27FC236}">
                    <a16:creationId xmlns:a16="http://schemas.microsoft.com/office/drawing/2014/main" id="{7CF33DB4-5438-EBDB-5E16-51776BD7587D}"/>
                  </a:ext>
                </a:extLst>
              </p:cNvPr>
              <p:cNvSpPr/>
              <p:nvPr/>
            </p:nvSpPr>
            <p:spPr>
              <a:xfrm>
                <a:off x="10485053" y="4176286"/>
                <a:ext cx="147052" cy="12058"/>
              </a:xfrm>
              <a:custGeom>
                <a:avLst/>
                <a:gdLst>
                  <a:gd name="connsiteX0" fmla="*/ 2222 w 147052"/>
                  <a:gd name="connsiteY0" fmla="*/ 4696 h 12058"/>
                  <a:gd name="connsiteX1" fmla="*/ 113416 w 147052"/>
                  <a:gd name="connsiteY1" fmla="*/ 8504 h 12058"/>
                  <a:gd name="connsiteX2" fmla="*/ 144895 w 147052"/>
                  <a:gd name="connsiteY2" fmla="*/ 12058 h 12058"/>
                  <a:gd name="connsiteX3" fmla="*/ 147053 w 147052"/>
                  <a:gd name="connsiteY3" fmla="*/ 9901 h 12058"/>
                  <a:gd name="connsiteX4" fmla="*/ 144895 w 147052"/>
                  <a:gd name="connsiteY4" fmla="*/ 7743 h 12058"/>
                  <a:gd name="connsiteX5" fmla="*/ 33828 w 147052"/>
                  <a:gd name="connsiteY5" fmla="*/ 0 h 12058"/>
                  <a:gd name="connsiteX6" fmla="*/ 2095 w 147052"/>
                  <a:gd name="connsiteY6" fmla="*/ 254 h 12058"/>
                  <a:gd name="connsiteX7" fmla="*/ 2095 w 147052"/>
                  <a:gd name="connsiteY7" fmla="*/ 4569 h 12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7052" h="12058">
                    <a:moveTo>
                      <a:pt x="2222" y="4696"/>
                    </a:moveTo>
                    <a:cubicBezTo>
                      <a:pt x="39286" y="3681"/>
                      <a:pt x="76478" y="4950"/>
                      <a:pt x="113416" y="8504"/>
                    </a:cubicBezTo>
                    <a:cubicBezTo>
                      <a:pt x="123951" y="9520"/>
                      <a:pt x="134487" y="10789"/>
                      <a:pt x="144895" y="12058"/>
                    </a:cubicBezTo>
                    <a:lnTo>
                      <a:pt x="147053" y="9901"/>
                    </a:lnTo>
                    <a:lnTo>
                      <a:pt x="144895" y="7743"/>
                    </a:lnTo>
                    <a:cubicBezTo>
                      <a:pt x="108084" y="2919"/>
                      <a:pt x="71020" y="254"/>
                      <a:pt x="33828" y="0"/>
                    </a:cubicBezTo>
                    <a:cubicBezTo>
                      <a:pt x="23292" y="0"/>
                      <a:pt x="12630" y="0"/>
                      <a:pt x="2095" y="254"/>
                    </a:cubicBezTo>
                    <a:cubicBezTo>
                      <a:pt x="-698" y="254"/>
                      <a:pt x="-698" y="4569"/>
                      <a:pt x="2095" y="4569"/>
                    </a:cubicBezTo>
                  </a:path>
                </a:pathLst>
              </a:custGeom>
              <a:solidFill>
                <a:srgbClr val="3D8094"/>
              </a:solidFill>
              <a:ln w="12690" cap="flat">
                <a:noFill/>
                <a:prstDash val="solid"/>
                <a:miter/>
              </a:ln>
            </p:spPr>
            <p:txBody>
              <a:bodyPr rtlCol="0" anchor="ctr"/>
              <a:lstStyle/>
              <a:p>
                <a:endParaRPr lang="fi-FI"/>
              </a:p>
            </p:txBody>
          </p:sp>
          <p:sp>
            <p:nvSpPr>
              <p:cNvPr id="74" name="Puolivapaa piirto 73">
                <a:extLst>
                  <a:ext uri="{FF2B5EF4-FFF2-40B4-BE49-F238E27FC236}">
                    <a16:creationId xmlns:a16="http://schemas.microsoft.com/office/drawing/2014/main" id="{0CC2360F-033B-77CA-3E85-4F5764386E34}"/>
                  </a:ext>
                </a:extLst>
              </p:cNvPr>
              <p:cNvSpPr/>
              <p:nvPr/>
            </p:nvSpPr>
            <p:spPr>
              <a:xfrm>
                <a:off x="10021237" y="4250367"/>
                <a:ext cx="327299" cy="254232"/>
              </a:xfrm>
              <a:custGeom>
                <a:avLst/>
                <a:gdLst>
                  <a:gd name="connsiteX0" fmla="*/ 297723 w 327299"/>
                  <a:gd name="connsiteY0" fmla="*/ 252012 h 254232"/>
                  <a:gd name="connsiteX1" fmla="*/ 305847 w 327299"/>
                  <a:gd name="connsiteY1" fmla="*/ 175978 h 254232"/>
                  <a:gd name="connsiteX2" fmla="*/ 318414 w 327299"/>
                  <a:gd name="connsiteY2" fmla="*/ 100326 h 254232"/>
                  <a:gd name="connsiteX3" fmla="*/ 327299 w 327299"/>
                  <a:gd name="connsiteY3" fmla="*/ 58183 h 254232"/>
                  <a:gd name="connsiteX4" fmla="*/ 325776 w 327299"/>
                  <a:gd name="connsiteY4" fmla="*/ 55518 h 254232"/>
                  <a:gd name="connsiteX5" fmla="*/ 201761 w 327299"/>
                  <a:gd name="connsiteY5" fmla="*/ 19976 h 254232"/>
                  <a:gd name="connsiteX6" fmla="*/ 74446 w 327299"/>
                  <a:gd name="connsiteY6" fmla="*/ 2206 h 254232"/>
                  <a:gd name="connsiteX7" fmla="*/ 2095 w 327299"/>
                  <a:gd name="connsiteY7" fmla="*/ 48 h 254232"/>
                  <a:gd name="connsiteX8" fmla="*/ 2095 w 327299"/>
                  <a:gd name="connsiteY8" fmla="*/ 4364 h 254232"/>
                  <a:gd name="connsiteX9" fmla="*/ 130425 w 327299"/>
                  <a:gd name="connsiteY9" fmla="*/ 12106 h 254232"/>
                  <a:gd name="connsiteX10" fmla="*/ 255962 w 327299"/>
                  <a:gd name="connsiteY10" fmla="*/ 37620 h 254232"/>
                  <a:gd name="connsiteX11" fmla="*/ 324633 w 327299"/>
                  <a:gd name="connsiteY11" fmla="*/ 59580 h 254232"/>
                  <a:gd name="connsiteX12" fmla="*/ 323110 w 327299"/>
                  <a:gd name="connsiteY12" fmla="*/ 56914 h 254232"/>
                  <a:gd name="connsiteX13" fmla="*/ 308132 w 327299"/>
                  <a:gd name="connsiteY13" fmla="*/ 132567 h 254232"/>
                  <a:gd name="connsiteX14" fmla="*/ 297469 w 327299"/>
                  <a:gd name="connsiteY14" fmla="*/ 208854 h 254232"/>
                  <a:gd name="connsiteX15" fmla="*/ 293407 w 327299"/>
                  <a:gd name="connsiteY15" fmla="*/ 252138 h 254232"/>
                  <a:gd name="connsiteX16" fmla="*/ 297723 w 327299"/>
                  <a:gd name="connsiteY16" fmla="*/ 252138 h 254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27299" h="254232">
                    <a:moveTo>
                      <a:pt x="297723" y="252012"/>
                    </a:moveTo>
                    <a:cubicBezTo>
                      <a:pt x="299754" y="226625"/>
                      <a:pt x="302420" y="201238"/>
                      <a:pt x="305847" y="175978"/>
                    </a:cubicBezTo>
                    <a:cubicBezTo>
                      <a:pt x="309274" y="150591"/>
                      <a:pt x="313463" y="125332"/>
                      <a:pt x="318414" y="100326"/>
                    </a:cubicBezTo>
                    <a:cubicBezTo>
                      <a:pt x="321206" y="86236"/>
                      <a:pt x="324126" y="72146"/>
                      <a:pt x="327299" y="58183"/>
                    </a:cubicBezTo>
                    <a:lnTo>
                      <a:pt x="325776" y="55518"/>
                    </a:lnTo>
                    <a:cubicBezTo>
                      <a:pt x="285284" y="40794"/>
                      <a:pt x="243904" y="28989"/>
                      <a:pt x="201761" y="19976"/>
                    </a:cubicBezTo>
                    <a:cubicBezTo>
                      <a:pt x="159746" y="11091"/>
                      <a:pt x="117223" y="5125"/>
                      <a:pt x="74446" y="2206"/>
                    </a:cubicBezTo>
                    <a:cubicBezTo>
                      <a:pt x="50329" y="555"/>
                      <a:pt x="26212" y="-206"/>
                      <a:pt x="2095" y="48"/>
                    </a:cubicBezTo>
                    <a:cubicBezTo>
                      <a:pt x="-698" y="48"/>
                      <a:pt x="-698" y="4364"/>
                      <a:pt x="2095" y="4364"/>
                    </a:cubicBezTo>
                    <a:cubicBezTo>
                      <a:pt x="44998" y="3983"/>
                      <a:pt x="87901" y="6521"/>
                      <a:pt x="130425" y="12106"/>
                    </a:cubicBezTo>
                    <a:cubicBezTo>
                      <a:pt x="172820" y="17692"/>
                      <a:pt x="214709" y="26196"/>
                      <a:pt x="255962" y="37620"/>
                    </a:cubicBezTo>
                    <a:cubicBezTo>
                      <a:pt x="279191" y="44094"/>
                      <a:pt x="302039" y="51329"/>
                      <a:pt x="324633" y="59580"/>
                    </a:cubicBezTo>
                    <a:lnTo>
                      <a:pt x="323110" y="56914"/>
                    </a:lnTo>
                    <a:cubicBezTo>
                      <a:pt x="317398" y="81920"/>
                      <a:pt x="312447" y="107180"/>
                      <a:pt x="308132" y="132567"/>
                    </a:cubicBezTo>
                    <a:cubicBezTo>
                      <a:pt x="303816" y="157827"/>
                      <a:pt x="300262" y="183340"/>
                      <a:pt x="297469" y="208854"/>
                    </a:cubicBezTo>
                    <a:cubicBezTo>
                      <a:pt x="295819" y="223197"/>
                      <a:pt x="294550" y="237668"/>
                      <a:pt x="293407" y="252138"/>
                    </a:cubicBezTo>
                    <a:cubicBezTo>
                      <a:pt x="293154" y="254931"/>
                      <a:pt x="297469" y="254931"/>
                      <a:pt x="297723" y="252138"/>
                    </a:cubicBezTo>
                  </a:path>
                </a:pathLst>
              </a:custGeom>
              <a:solidFill>
                <a:srgbClr val="A8ABA8"/>
              </a:solidFill>
              <a:ln w="12690" cap="flat">
                <a:noFill/>
                <a:prstDash val="solid"/>
                <a:miter/>
              </a:ln>
            </p:spPr>
            <p:txBody>
              <a:bodyPr rtlCol="0" anchor="ctr"/>
              <a:lstStyle/>
              <a:p>
                <a:endParaRPr lang="fi-FI"/>
              </a:p>
            </p:txBody>
          </p:sp>
          <p:sp>
            <p:nvSpPr>
              <p:cNvPr id="75" name="Puolivapaa piirto 74">
                <a:extLst>
                  <a:ext uri="{FF2B5EF4-FFF2-40B4-BE49-F238E27FC236}">
                    <a16:creationId xmlns:a16="http://schemas.microsoft.com/office/drawing/2014/main" id="{F74F7C3C-C723-3B6D-FDFC-1067CA61B3E9}"/>
                  </a:ext>
                </a:extLst>
              </p:cNvPr>
              <p:cNvSpPr/>
              <p:nvPr/>
            </p:nvSpPr>
            <p:spPr>
              <a:xfrm>
                <a:off x="10044916" y="4222574"/>
                <a:ext cx="84109" cy="36961"/>
              </a:xfrm>
              <a:custGeom>
                <a:avLst/>
                <a:gdLst>
                  <a:gd name="connsiteX0" fmla="*/ 1517 w 84109"/>
                  <a:gd name="connsiteY0" fmla="*/ 4231 h 36961"/>
                  <a:gd name="connsiteX1" fmla="*/ 64476 w 84109"/>
                  <a:gd name="connsiteY1" fmla="*/ 26699 h 36961"/>
                  <a:gd name="connsiteX2" fmla="*/ 80978 w 84109"/>
                  <a:gd name="connsiteY2" fmla="*/ 36600 h 36961"/>
                  <a:gd name="connsiteX3" fmla="*/ 83136 w 84109"/>
                  <a:gd name="connsiteY3" fmla="*/ 32918 h 36961"/>
                  <a:gd name="connsiteX4" fmla="*/ 21700 w 84109"/>
                  <a:gd name="connsiteY4" fmla="*/ 4485 h 36961"/>
                  <a:gd name="connsiteX5" fmla="*/ 2660 w 84109"/>
                  <a:gd name="connsiteY5" fmla="*/ 43 h 36961"/>
                  <a:gd name="connsiteX6" fmla="*/ 1517 w 84109"/>
                  <a:gd name="connsiteY6" fmla="*/ 4231 h 36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109" h="36961">
                    <a:moveTo>
                      <a:pt x="1517" y="4231"/>
                    </a:moveTo>
                    <a:cubicBezTo>
                      <a:pt x="23477" y="8420"/>
                      <a:pt x="44802" y="16036"/>
                      <a:pt x="64476" y="26699"/>
                    </a:cubicBezTo>
                    <a:cubicBezTo>
                      <a:pt x="70062" y="29745"/>
                      <a:pt x="75520" y="33045"/>
                      <a:pt x="80978" y="36600"/>
                    </a:cubicBezTo>
                    <a:cubicBezTo>
                      <a:pt x="83262" y="38123"/>
                      <a:pt x="85421" y="34442"/>
                      <a:pt x="83136" y="32918"/>
                    </a:cubicBezTo>
                    <a:cubicBezTo>
                      <a:pt x="64222" y="20352"/>
                      <a:pt x="43533" y="10705"/>
                      <a:pt x="21700" y="4485"/>
                    </a:cubicBezTo>
                    <a:cubicBezTo>
                      <a:pt x="15480" y="2708"/>
                      <a:pt x="9133" y="1185"/>
                      <a:pt x="2660" y="43"/>
                    </a:cubicBezTo>
                    <a:cubicBezTo>
                      <a:pt x="-6" y="-465"/>
                      <a:pt x="-1148" y="3724"/>
                      <a:pt x="1517" y="4231"/>
                    </a:cubicBezTo>
                  </a:path>
                </a:pathLst>
              </a:custGeom>
              <a:solidFill>
                <a:srgbClr val="A8ABA8"/>
              </a:solidFill>
              <a:ln w="12690" cap="flat">
                <a:noFill/>
                <a:prstDash val="solid"/>
                <a:miter/>
              </a:ln>
            </p:spPr>
            <p:txBody>
              <a:bodyPr rtlCol="0" anchor="ctr"/>
              <a:lstStyle/>
              <a:p>
                <a:endParaRPr lang="fi-FI"/>
              </a:p>
            </p:txBody>
          </p:sp>
          <p:sp>
            <p:nvSpPr>
              <p:cNvPr id="76" name="Puolivapaa piirto 75">
                <a:extLst>
                  <a:ext uri="{FF2B5EF4-FFF2-40B4-BE49-F238E27FC236}">
                    <a16:creationId xmlns:a16="http://schemas.microsoft.com/office/drawing/2014/main" id="{A005051D-0E36-7C0B-2C63-BF5E43F82A84}"/>
                  </a:ext>
                </a:extLst>
              </p:cNvPr>
              <p:cNvSpPr/>
              <p:nvPr/>
            </p:nvSpPr>
            <p:spPr>
              <a:xfrm>
                <a:off x="10208398" y="3871200"/>
                <a:ext cx="70147" cy="378262"/>
              </a:xfrm>
              <a:custGeom>
                <a:avLst/>
                <a:gdLst>
                  <a:gd name="connsiteX0" fmla="*/ 65628 w 70147"/>
                  <a:gd name="connsiteY0" fmla="*/ 2349 h 378262"/>
                  <a:gd name="connsiteX1" fmla="*/ 61947 w 70147"/>
                  <a:gd name="connsiteY1" fmla="*/ 75970 h 378262"/>
                  <a:gd name="connsiteX2" fmla="*/ 47857 w 70147"/>
                  <a:gd name="connsiteY2" fmla="*/ 148576 h 378262"/>
                  <a:gd name="connsiteX3" fmla="*/ 29071 w 70147"/>
                  <a:gd name="connsiteY3" fmla="*/ 221182 h 378262"/>
                  <a:gd name="connsiteX4" fmla="*/ 11427 w 70147"/>
                  <a:gd name="connsiteY4" fmla="*/ 293662 h 378262"/>
                  <a:gd name="connsiteX5" fmla="*/ 638 w 70147"/>
                  <a:gd name="connsiteY5" fmla="*/ 366903 h 378262"/>
                  <a:gd name="connsiteX6" fmla="*/ 3 w 70147"/>
                  <a:gd name="connsiteY6" fmla="*/ 376169 h 378262"/>
                  <a:gd name="connsiteX7" fmla="*/ 4319 w 70147"/>
                  <a:gd name="connsiteY7" fmla="*/ 376169 h 378262"/>
                  <a:gd name="connsiteX8" fmla="*/ 13966 w 70147"/>
                  <a:gd name="connsiteY8" fmla="*/ 302547 h 378262"/>
                  <a:gd name="connsiteX9" fmla="*/ 31102 w 70147"/>
                  <a:gd name="connsiteY9" fmla="*/ 229941 h 378262"/>
                  <a:gd name="connsiteX10" fmla="*/ 50015 w 70147"/>
                  <a:gd name="connsiteY10" fmla="*/ 157335 h 378262"/>
                  <a:gd name="connsiteX11" fmla="*/ 64867 w 70147"/>
                  <a:gd name="connsiteY11" fmla="*/ 84728 h 378262"/>
                  <a:gd name="connsiteX12" fmla="*/ 70070 w 70147"/>
                  <a:gd name="connsiteY12" fmla="*/ 11361 h 378262"/>
                  <a:gd name="connsiteX13" fmla="*/ 69816 w 70147"/>
                  <a:gd name="connsiteY13" fmla="*/ 2094 h 378262"/>
                  <a:gd name="connsiteX14" fmla="*/ 65501 w 70147"/>
                  <a:gd name="connsiteY14" fmla="*/ 2094 h 378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0147" h="378262">
                    <a:moveTo>
                      <a:pt x="65628" y="2349"/>
                    </a:moveTo>
                    <a:cubicBezTo>
                      <a:pt x="66770" y="26974"/>
                      <a:pt x="65247" y="51599"/>
                      <a:pt x="61947" y="75970"/>
                    </a:cubicBezTo>
                    <a:cubicBezTo>
                      <a:pt x="58646" y="100468"/>
                      <a:pt x="53569" y="124586"/>
                      <a:pt x="47857" y="148576"/>
                    </a:cubicBezTo>
                    <a:cubicBezTo>
                      <a:pt x="42018" y="172948"/>
                      <a:pt x="35418" y="197065"/>
                      <a:pt x="29071" y="221182"/>
                    </a:cubicBezTo>
                    <a:cubicBezTo>
                      <a:pt x="22724" y="245173"/>
                      <a:pt x="16505" y="269290"/>
                      <a:pt x="11427" y="293662"/>
                    </a:cubicBezTo>
                    <a:cubicBezTo>
                      <a:pt x="6349" y="317779"/>
                      <a:pt x="2415" y="342277"/>
                      <a:pt x="638" y="366903"/>
                    </a:cubicBezTo>
                    <a:cubicBezTo>
                      <a:pt x="384" y="369949"/>
                      <a:pt x="130" y="373122"/>
                      <a:pt x="3" y="376169"/>
                    </a:cubicBezTo>
                    <a:cubicBezTo>
                      <a:pt x="-124" y="378961"/>
                      <a:pt x="4192" y="378961"/>
                      <a:pt x="4319" y="376169"/>
                    </a:cubicBezTo>
                    <a:cubicBezTo>
                      <a:pt x="5715" y="351417"/>
                      <a:pt x="9269" y="326919"/>
                      <a:pt x="13966" y="302547"/>
                    </a:cubicBezTo>
                    <a:cubicBezTo>
                      <a:pt x="18789" y="278176"/>
                      <a:pt x="24755" y="253932"/>
                      <a:pt x="31102" y="229941"/>
                    </a:cubicBezTo>
                    <a:cubicBezTo>
                      <a:pt x="37448" y="205696"/>
                      <a:pt x="44049" y="181579"/>
                      <a:pt x="50015" y="157335"/>
                    </a:cubicBezTo>
                    <a:cubicBezTo>
                      <a:pt x="55854" y="133344"/>
                      <a:pt x="61185" y="109227"/>
                      <a:pt x="64867" y="84728"/>
                    </a:cubicBezTo>
                    <a:cubicBezTo>
                      <a:pt x="68547" y="60484"/>
                      <a:pt x="70578" y="35986"/>
                      <a:pt x="70070" y="11361"/>
                    </a:cubicBezTo>
                    <a:cubicBezTo>
                      <a:pt x="70070" y="8314"/>
                      <a:pt x="69943" y="5141"/>
                      <a:pt x="69816" y="2094"/>
                    </a:cubicBezTo>
                    <a:cubicBezTo>
                      <a:pt x="69816" y="-698"/>
                      <a:pt x="65374" y="-698"/>
                      <a:pt x="65501" y="2094"/>
                    </a:cubicBezTo>
                  </a:path>
                </a:pathLst>
              </a:custGeom>
              <a:solidFill>
                <a:srgbClr val="A8ABA8"/>
              </a:solidFill>
              <a:ln w="12690" cap="flat">
                <a:noFill/>
                <a:prstDash val="solid"/>
                <a:miter/>
              </a:ln>
            </p:spPr>
            <p:txBody>
              <a:bodyPr rtlCol="0" anchor="ctr"/>
              <a:lstStyle/>
              <a:p>
                <a:endParaRPr lang="fi-FI"/>
              </a:p>
            </p:txBody>
          </p:sp>
          <p:sp>
            <p:nvSpPr>
              <p:cNvPr id="77" name="Puolivapaa piirto 76">
                <a:extLst>
                  <a:ext uri="{FF2B5EF4-FFF2-40B4-BE49-F238E27FC236}">
                    <a16:creationId xmlns:a16="http://schemas.microsoft.com/office/drawing/2014/main" id="{A1229E41-63AC-9B7C-C707-D814F3DFE844}"/>
                  </a:ext>
                </a:extLst>
              </p:cNvPr>
              <p:cNvSpPr/>
              <p:nvPr/>
            </p:nvSpPr>
            <p:spPr>
              <a:xfrm>
                <a:off x="10264475" y="3922551"/>
                <a:ext cx="33379" cy="65976"/>
              </a:xfrm>
              <a:custGeom>
                <a:avLst/>
                <a:gdLst>
                  <a:gd name="connsiteX0" fmla="*/ 29225 w 33379"/>
                  <a:gd name="connsiteY0" fmla="*/ 1517 h 65976"/>
                  <a:gd name="connsiteX1" fmla="*/ 21355 w 33379"/>
                  <a:gd name="connsiteY1" fmla="*/ 28047 h 65976"/>
                  <a:gd name="connsiteX2" fmla="*/ 10566 w 33379"/>
                  <a:gd name="connsiteY2" fmla="*/ 48991 h 65976"/>
                  <a:gd name="connsiteX3" fmla="*/ 538 w 33379"/>
                  <a:gd name="connsiteY3" fmla="*/ 62191 h 65976"/>
                  <a:gd name="connsiteX4" fmla="*/ 3584 w 33379"/>
                  <a:gd name="connsiteY4" fmla="*/ 65238 h 65976"/>
                  <a:gd name="connsiteX5" fmla="*/ 19705 w 33379"/>
                  <a:gd name="connsiteY5" fmla="*/ 42136 h 65976"/>
                  <a:gd name="connsiteX6" fmla="*/ 28717 w 33379"/>
                  <a:gd name="connsiteY6" fmla="*/ 19288 h 65976"/>
                  <a:gd name="connsiteX7" fmla="*/ 33287 w 33379"/>
                  <a:gd name="connsiteY7" fmla="*/ 2660 h 65976"/>
                  <a:gd name="connsiteX8" fmla="*/ 29098 w 33379"/>
                  <a:gd name="connsiteY8" fmla="*/ 1517 h 659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379" h="65976">
                    <a:moveTo>
                      <a:pt x="29225" y="1517"/>
                    </a:moveTo>
                    <a:cubicBezTo>
                      <a:pt x="26940" y="10403"/>
                      <a:pt x="24656" y="19415"/>
                      <a:pt x="21355" y="28047"/>
                    </a:cubicBezTo>
                    <a:cubicBezTo>
                      <a:pt x="18562" y="35409"/>
                      <a:pt x="15009" y="42517"/>
                      <a:pt x="10566" y="48991"/>
                    </a:cubicBezTo>
                    <a:cubicBezTo>
                      <a:pt x="7519" y="53560"/>
                      <a:pt x="4092" y="57876"/>
                      <a:pt x="538" y="62191"/>
                    </a:cubicBezTo>
                    <a:cubicBezTo>
                      <a:pt x="-1239" y="64350"/>
                      <a:pt x="1807" y="67396"/>
                      <a:pt x="3584" y="65238"/>
                    </a:cubicBezTo>
                    <a:cubicBezTo>
                      <a:pt x="9551" y="58003"/>
                      <a:pt x="15262" y="50514"/>
                      <a:pt x="19705" y="42136"/>
                    </a:cubicBezTo>
                    <a:cubicBezTo>
                      <a:pt x="23640" y="34901"/>
                      <a:pt x="26432" y="27158"/>
                      <a:pt x="28717" y="19288"/>
                    </a:cubicBezTo>
                    <a:cubicBezTo>
                      <a:pt x="30367" y="13830"/>
                      <a:pt x="31764" y="8245"/>
                      <a:pt x="33287" y="2660"/>
                    </a:cubicBezTo>
                    <a:cubicBezTo>
                      <a:pt x="34049" y="-6"/>
                      <a:pt x="29860" y="-1148"/>
                      <a:pt x="29098" y="1517"/>
                    </a:cubicBezTo>
                  </a:path>
                </a:pathLst>
              </a:custGeom>
              <a:solidFill>
                <a:srgbClr val="A8ABA8"/>
              </a:solidFill>
              <a:ln w="12690" cap="flat">
                <a:noFill/>
                <a:prstDash val="solid"/>
                <a:miter/>
              </a:ln>
            </p:spPr>
            <p:txBody>
              <a:bodyPr rtlCol="0" anchor="ctr"/>
              <a:lstStyle/>
              <a:p>
                <a:endParaRPr lang="fi-FI"/>
              </a:p>
            </p:txBody>
          </p:sp>
          <p:sp>
            <p:nvSpPr>
              <p:cNvPr id="78" name="Puolivapaa piirto 77">
                <a:extLst>
                  <a:ext uri="{FF2B5EF4-FFF2-40B4-BE49-F238E27FC236}">
                    <a16:creationId xmlns:a16="http://schemas.microsoft.com/office/drawing/2014/main" id="{85A4B5B3-A2C2-5F8A-0768-A049902C037A}"/>
                  </a:ext>
                </a:extLst>
              </p:cNvPr>
              <p:cNvSpPr/>
              <p:nvPr/>
            </p:nvSpPr>
            <p:spPr>
              <a:xfrm>
                <a:off x="10930842" y="4077791"/>
                <a:ext cx="61654" cy="265533"/>
              </a:xfrm>
              <a:custGeom>
                <a:avLst/>
                <a:gdLst>
                  <a:gd name="connsiteX0" fmla="*/ 67 w 61654"/>
                  <a:gd name="connsiteY0" fmla="*/ 2787 h 265533"/>
                  <a:gd name="connsiteX1" fmla="*/ 25073 w 61654"/>
                  <a:gd name="connsiteY1" fmla="*/ 104334 h 265533"/>
                  <a:gd name="connsiteX2" fmla="*/ 46652 w 61654"/>
                  <a:gd name="connsiteY2" fmla="*/ 206261 h 265533"/>
                  <a:gd name="connsiteX3" fmla="*/ 57441 w 61654"/>
                  <a:gd name="connsiteY3" fmla="*/ 264016 h 265533"/>
                  <a:gd name="connsiteX4" fmla="*/ 61630 w 61654"/>
                  <a:gd name="connsiteY4" fmla="*/ 262874 h 265533"/>
                  <a:gd name="connsiteX5" fmla="*/ 41828 w 61654"/>
                  <a:gd name="connsiteY5" fmla="*/ 160184 h 265533"/>
                  <a:gd name="connsiteX6" fmla="*/ 18726 w 61654"/>
                  <a:gd name="connsiteY6" fmla="*/ 58510 h 265533"/>
                  <a:gd name="connsiteX7" fmla="*/ 4255 w 61654"/>
                  <a:gd name="connsiteY7" fmla="*/ 1517 h 265533"/>
                  <a:gd name="connsiteX8" fmla="*/ 67 w 61654"/>
                  <a:gd name="connsiteY8" fmla="*/ 2659 h 2655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654" h="265533">
                    <a:moveTo>
                      <a:pt x="67" y="2787"/>
                    </a:moveTo>
                    <a:cubicBezTo>
                      <a:pt x="8952" y="36551"/>
                      <a:pt x="17330" y="70315"/>
                      <a:pt x="25073" y="104334"/>
                    </a:cubicBezTo>
                    <a:cubicBezTo>
                      <a:pt x="32816" y="138225"/>
                      <a:pt x="40051" y="172243"/>
                      <a:pt x="46652" y="206261"/>
                    </a:cubicBezTo>
                    <a:cubicBezTo>
                      <a:pt x="50460" y="225429"/>
                      <a:pt x="54014" y="244722"/>
                      <a:pt x="57441" y="264016"/>
                    </a:cubicBezTo>
                    <a:cubicBezTo>
                      <a:pt x="57949" y="266682"/>
                      <a:pt x="62011" y="265539"/>
                      <a:pt x="61630" y="262874"/>
                    </a:cubicBezTo>
                    <a:cubicBezTo>
                      <a:pt x="55537" y="228602"/>
                      <a:pt x="48936" y="194330"/>
                      <a:pt x="41828" y="160184"/>
                    </a:cubicBezTo>
                    <a:cubicBezTo>
                      <a:pt x="34720" y="126166"/>
                      <a:pt x="26977" y="92275"/>
                      <a:pt x="18726" y="58510"/>
                    </a:cubicBezTo>
                    <a:cubicBezTo>
                      <a:pt x="14157" y="39470"/>
                      <a:pt x="9333" y="20430"/>
                      <a:pt x="4255" y="1517"/>
                    </a:cubicBezTo>
                    <a:cubicBezTo>
                      <a:pt x="3494" y="-1148"/>
                      <a:pt x="-568" y="-6"/>
                      <a:pt x="67" y="2659"/>
                    </a:cubicBezTo>
                  </a:path>
                </a:pathLst>
              </a:custGeom>
              <a:solidFill>
                <a:srgbClr val="A8ABA8"/>
              </a:solidFill>
              <a:ln w="12690" cap="flat">
                <a:noFill/>
                <a:prstDash val="solid"/>
                <a:miter/>
              </a:ln>
            </p:spPr>
            <p:txBody>
              <a:bodyPr rtlCol="0" anchor="ctr"/>
              <a:lstStyle/>
              <a:p>
                <a:endParaRPr lang="fi-FI"/>
              </a:p>
            </p:txBody>
          </p:sp>
          <p:sp>
            <p:nvSpPr>
              <p:cNvPr id="79" name="Puolivapaa piirto 78">
                <a:extLst>
                  <a:ext uri="{FF2B5EF4-FFF2-40B4-BE49-F238E27FC236}">
                    <a16:creationId xmlns:a16="http://schemas.microsoft.com/office/drawing/2014/main" id="{2E8D8F7F-D114-B52D-3AD1-DC9C081A24E7}"/>
                  </a:ext>
                </a:extLst>
              </p:cNvPr>
              <p:cNvSpPr/>
              <p:nvPr/>
            </p:nvSpPr>
            <p:spPr>
              <a:xfrm>
                <a:off x="10946383" y="4072137"/>
                <a:ext cx="10810" cy="88980"/>
              </a:xfrm>
              <a:custGeom>
                <a:avLst/>
                <a:gdLst>
                  <a:gd name="connsiteX0" fmla="*/ 6485 w 10810"/>
                  <a:gd name="connsiteY0" fmla="*/ 2094 h 88980"/>
                  <a:gd name="connsiteX1" fmla="*/ 11 w 10810"/>
                  <a:gd name="connsiteY1" fmla="*/ 86886 h 88980"/>
                  <a:gd name="connsiteX2" fmla="*/ 4327 w 10810"/>
                  <a:gd name="connsiteY2" fmla="*/ 86886 h 88980"/>
                  <a:gd name="connsiteX3" fmla="*/ 10800 w 10810"/>
                  <a:gd name="connsiteY3" fmla="*/ 2094 h 88980"/>
                  <a:gd name="connsiteX4" fmla="*/ 6485 w 10810"/>
                  <a:gd name="connsiteY4" fmla="*/ 2094 h 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10" h="88980">
                    <a:moveTo>
                      <a:pt x="6485" y="2094"/>
                    </a:moveTo>
                    <a:cubicBezTo>
                      <a:pt x="4327" y="30401"/>
                      <a:pt x="2168" y="58580"/>
                      <a:pt x="11" y="86886"/>
                    </a:cubicBezTo>
                    <a:cubicBezTo>
                      <a:pt x="-243" y="89679"/>
                      <a:pt x="4073" y="89679"/>
                      <a:pt x="4327" y="86886"/>
                    </a:cubicBezTo>
                    <a:cubicBezTo>
                      <a:pt x="6485" y="58580"/>
                      <a:pt x="8642" y="30401"/>
                      <a:pt x="10800" y="2094"/>
                    </a:cubicBezTo>
                    <a:cubicBezTo>
                      <a:pt x="11054" y="-698"/>
                      <a:pt x="6739" y="-698"/>
                      <a:pt x="6485" y="2094"/>
                    </a:cubicBezTo>
                  </a:path>
                </a:pathLst>
              </a:custGeom>
              <a:solidFill>
                <a:srgbClr val="A8ABA8"/>
              </a:solidFill>
              <a:ln w="12690" cap="flat">
                <a:noFill/>
                <a:prstDash val="solid"/>
                <a:miter/>
              </a:ln>
            </p:spPr>
            <p:txBody>
              <a:bodyPr rtlCol="0" anchor="ctr"/>
              <a:lstStyle/>
              <a:p>
                <a:endParaRPr lang="fi-FI"/>
              </a:p>
            </p:txBody>
          </p:sp>
          <p:sp>
            <p:nvSpPr>
              <p:cNvPr id="80" name="Puolivapaa piirto 79">
                <a:extLst>
                  <a:ext uri="{FF2B5EF4-FFF2-40B4-BE49-F238E27FC236}">
                    <a16:creationId xmlns:a16="http://schemas.microsoft.com/office/drawing/2014/main" id="{29EED6E8-9BEE-EC03-0917-8503E45029F6}"/>
                  </a:ext>
                </a:extLst>
              </p:cNvPr>
              <p:cNvSpPr/>
              <p:nvPr/>
            </p:nvSpPr>
            <p:spPr>
              <a:xfrm>
                <a:off x="11003992" y="4055903"/>
                <a:ext cx="139061" cy="67227"/>
              </a:xfrm>
              <a:custGeom>
                <a:avLst/>
                <a:gdLst>
                  <a:gd name="connsiteX0" fmla="*/ 135849 w 139061"/>
                  <a:gd name="connsiteY0" fmla="*/ 303 h 67227"/>
                  <a:gd name="connsiteX1" fmla="*/ 31637 w 139061"/>
                  <a:gd name="connsiteY1" fmla="*/ 50569 h 67227"/>
                  <a:gd name="connsiteX2" fmla="*/ 1426 w 139061"/>
                  <a:gd name="connsiteY2" fmla="*/ 62882 h 67227"/>
                  <a:gd name="connsiteX3" fmla="*/ 2568 w 139061"/>
                  <a:gd name="connsiteY3" fmla="*/ 67070 h 67227"/>
                  <a:gd name="connsiteX4" fmla="*/ 108812 w 139061"/>
                  <a:gd name="connsiteY4" fmla="*/ 19343 h 67227"/>
                  <a:gd name="connsiteX5" fmla="*/ 138007 w 139061"/>
                  <a:gd name="connsiteY5" fmla="*/ 3984 h 67227"/>
                  <a:gd name="connsiteX6" fmla="*/ 135849 w 139061"/>
                  <a:gd name="connsiteY6" fmla="*/ 303 h 6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9061" h="67227">
                    <a:moveTo>
                      <a:pt x="135849" y="303"/>
                    </a:moveTo>
                    <a:cubicBezTo>
                      <a:pt x="101958" y="18709"/>
                      <a:pt x="67178" y="35591"/>
                      <a:pt x="31637" y="50569"/>
                    </a:cubicBezTo>
                    <a:cubicBezTo>
                      <a:pt x="21608" y="54758"/>
                      <a:pt x="11581" y="58946"/>
                      <a:pt x="1426" y="62882"/>
                    </a:cubicBezTo>
                    <a:cubicBezTo>
                      <a:pt x="-1112" y="63897"/>
                      <a:pt x="30" y="68086"/>
                      <a:pt x="2568" y="67070"/>
                    </a:cubicBezTo>
                    <a:cubicBezTo>
                      <a:pt x="38745" y="52854"/>
                      <a:pt x="74159" y="36987"/>
                      <a:pt x="108812" y="19343"/>
                    </a:cubicBezTo>
                    <a:cubicBezTo>
                      <a:pt x="118586" y="14393"/>
                      <a:pt x="128360" y="9189"/>
                      <a:pt x="138007" y="3984"/>
                    </a:cubicBezTo>
                    <a:cubicBezTo>
                      <a:pt x="140418" y="2715"/>
                      <a:pt x="138261" y="-1093"/>
                      <a:pt x="135849" y="303"/>
                    </a:cubicBezTo>
                  </a:path>
                </a:pathLst>
              </a:custGeom>
              <a:solidFill>
                <a:srgbClr val="A8ABA8"/>
              </a:solidFill>
              <a:ln w="12690" cap="flat">
                <a:noFill/>
                <a:prstDash val="solid"/>
                <a:miter/>
              </a:ln>
            </p:spPr>
            <p:txBody>
              <a:bodyPr rtlCol="0" anchor="ctr"/>
              <a:lstStyle/>
              <a:p>
                <a:endParaRPr lang="fi-FI"/>
              </a:p>
            </p:txBody>
          </p:sp>
          <p:sp>
            <p:nvSpPr>
              <p:cNvPr id="81" name="Puolivapaa piirto 80">
                <a:extLst>
                  <a:ext uri="{FF2B5EF4-FFF2-40B4-BE49-F238E27FC236}">
                    <a16:creationId xmlns:a16="http://schemas.microsoft.com/office/drawing/2014/main" id="{1B34A7C4-7D4B-C48F-BFAF-FFD294B00898}"/>
                  </a:ext>
                </a:extLst>
              </p:cNvPr>
              <p:cNvSpPr/>
              <p:nvPr/>
            </p:nvSpPr>
            <p:spPr>
              <a:xfrm>
                <a:off x="10999396" y="4143625"/>
                <a:ext cx="207433" cy="302245"/>
              </a:xfrm>
              <a:custGeom>
                <a:avLst/>
                <a:gdLst>
                  <a:gd name="connsiteX0" fmla="*/ 184 w 207433"/>
                  <a:gd name="connsiteY0" fmla="*/ 2958 h 302245"/>
                  <a:gd name="connsiteX1" fmla="*/ 36868 w 207433"/>
                  <a:gd name="connsiteY1" fmla="*/ 63125 h 302245"/>
                  <a:gd name="connsiteX2" fmla="*/ 75201 w 207433"/>
                  <a:gd name="connsiteY2" fmla="*/ 122657 h 302245"/>
                  <a:gd name="connsiteX3" fmla="*/ 114805 w 207433"/>
                  <a:gd name="connsiteY3" fmla="*/ 180920 h 302245"/>
                  <a:gd name="connsiteX4" fmla="*/ 156059 w 207433"/>
                  <a:gd name="connsiteY4" fmla="*/ 238421 h 302245"/>
                  <a:gd name="connsiteX5" fmla="*/ 198454 w 207433"/>
                  <a:gd name="connsiteY5" fmla="*/ 294525 h 302245"/>
                  <a:gd name="connsiteX6" fmla="*/ 203912 w 207433"/>
                  <a:gd name="connsiteY6" fmla="*/ 301507 h 302245"/>
                  <a:gd name="connsiteX7" fmla="*/ 206959 w 207433"/>
                  <a:gd name="connsiteY7" fmla="*/ 298460 h 302245"/>
                  <a:gd name="connsiteX8" fmla="*/ 164309 w 207433"/>
                  <a:gd name="connsiteY8" fmla="*/ 242355 h 302245"/>
                  <a:gd name="connsiteX9" fmla="*/ 123310 w 207433"/>
                  <a:gd name="connsiteY9" fmla="*/ 185489 h 302245"/>
                  <a:gd name="connsiteX10" fmla="*/ 83579 w 207433"/>
                  <a:gd name="connsiteY10" fmla="*/ 127353 h 302245"/>
                  <a:gd name="connsiteX11" fmla="*/ 45372 w 207433"/>
                  <a:gd name="connsiteY11" fmla="*/ 68583 h 302245"/>
                  <a:gd name="connsiteX12" fmla="*/ 8435 w 207433"/>
                  <a:gd name="connsiteY12" fmla="*/ 8543 h 302245"/>
                  <a:gd name="connsiteX13" fmla="*/ 3991 w 207433"/>
                  <a:gd name="connsiteY13" fmla="*/ 1054 h 302245"/>
                  <a:gd name="connsiteX14" fmla="*/ 311 w 207433"/>
                  <a:gd name="connsiteY14" fmla="*/ 3212 h 302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7433" h="302245">
                    <a:moveTo>
                      <a:pt x="184" y="2958"/>
                    </a:moveTo>
                    <a:cubicBezTo>
                      <a:pt x="12115" y="23141"/>
                      <a:pt x="24428" y="43196"/>
                      <a:pt x="36868" y="63125"/>
                    </a:cubicBezTo>
                    <a:cubicBezTo>
                      <a:pt x="49434" y="83054"/>
                      <a:pt x="62127" y="102982"/>
                      <a:pt x="75201" y="122657"/>
                    </a:cubicBezTo>
                    <a:cubicBezTo>
                      <a:pt x="88149" y="142204"/>
                      <a:pt x="101350" y="161625"/>
                      <a:pt x="114805" y="180920"/>
                    </a:cubicBezTo>
                    <a:cubicBezTo>
                      <a:pt x="128260" y="200213"/>
                      <a:pt x="142096" y="219380"/>
                      <a:pt x="156059" y="238421"/>
                    </a:cubicBezTo>
                    <a:cubicBezTo>
                      <a:pt x="169894" y="257334"/>
                      <a:pt x="184111" y="275993"/>
                      <a:pt x="198454" y="294525"/>
                    </a:cubicBezTo>
                    <a:cubicBezTo>
                      <a:pt x="200232" y="296810"/>
                      <a:pt x="202009" y="299095"/>
                      <a:pt x="203912" y="301507"/>
                    </a:cubicBezTo>
                    <a:cubicBezTo>
                      <a:pt x="205563" y="303664"/>
                      <a:pt x="208609" y="300618"/>
                      <a:pt x="206959" y="298460"/>
                    </a:cubicBezTo>
                    <a:cubicBezTo>
                      <a:pt x="192489" y="279928"/>
                      <a:pt x="178272" y="261268"/>
                      <a:pt x="164309" y="242355"/>
                    </a:cubicBezTo>
                    <a:cubicBezTo>
                      <a:pt x="150347" y="223569"/>
                      <a:pt x="136765" y="204656"/>
                      <a:pt x="123310" y="185489"/>
                    </a:cubicBezTo>
                    <a:cubicBezTo>
                      <a:pt x="109855" y="166322"/>
                      <a:pt x="96527" y="146901"/>
                      <a:pt x="83579" y="127353"/>
                    </a:cubicBezTo>
                    <a:cubicBezTo>
                      <a:pt x="70632" y="107933"/>
                      <a:pt x="57938" y="88385"/>
                      <a:pt x="45372" y="68583"/>
                    </a:cubicBezTo>
                    <a:cubicBezTo>
                      <a:pt x="32806" y="48781"/>
                      <a:pt x="20493" y="28726"/>
                      <a:pt x="8435" y="8543"/>
                    </a:cubicBezTo>
                    <a:cubicBezTo>
                      <a:pt x="6911" y="6005"/>
                      <a:pt x="5388" y="3466"/>
                      <a:pt x="3991" y="1054"/>
                    </a:cubicBezTo>
                    <a:cubicBezTo>
                      <a:pt x="2595" y="-1358"/>
                      <a:pt x="-1085" y="800"/>
                      <a:pt x="311" y="3212"/>
                    </a:cubicBezTo>
                  </a:path>
                </a:pathLst>
              </a:custGeom>
              <a:solidFill>
                <a:srgbClr val="A8ABA8"/>
              </a:solidFill>
              <a:ln w="12690" cap="flat">
                <a:noFill/>
                <a:prstDash val="solid"/>
                <a:miter/>
              </a:ln>
            </p:spPr>
            <p:txBody>
              <a:bodyPr rtlCol="0" anchor="ctr"/>
              <a:lstStyle/>
              <a:p>
                <a:endParaRPr lang="fi-FI"/>
              </a:p>
            </p:txBody>
          </p:sp>
          <p:sp>
            <p:nvSpPr>
              <p:cNvPr id="82" name="Puolivapaa piirto 81">
                <a:extLst>
                  <a:ext uri="{FF2B5EF4-FFF2-40B4-BE49-F238E27FC236}">
                    <a16:creationId xmlns:a16="http://schemas.microsoft.com/office/drawing/2014/main" id="{4389CDA4-8343-E237-27A5-8E2ED47CDC2C}"/>
                  </a:ext>
                </a:extLst>
              </p:cNvPr>
              <p:cNvSpPr/>
              <p:nvPr/>
            </p:nvSpPr>
            <p:spPr>
              <a:xfrm>
                <a:off x="11129465" y="4344733"/>
                <a:ext cx="49480" cy="113511"/>
              </a:xfrm>
              <a:custGeom>
                <a:avLst/>
                <a:gdLst>
                  <a:gd name="connsiteX0" fmla="*/ 222 w 49480"/>
                  <a:gd name="connsiteY0" fmla="*/ 2659 h 113511"/>
                  <a:gd name="connsiteX1" fmla="*/ 33859 w 49480"/>
                  <a:gd name="connsiteY1" fmla="*/ 88975 h 113511"/>
                  <a:gd name="connsiteX2" fmla="*/ 45537 w 49480"/>
                  <a:gd name="connsiteY2" fmla="*/ 112457 h 113511"/>
                  <a:gd name="connsiteX3" fmla="*/ 49218 w 49480"/>
                  <a:gd name="connsiteY3" fmla="*/ 110300 h 113511"/>
                  <a:gd name="connsiteX4" fmla="*/ 12535 w 49480"/>
                  <a:gd name="connsiteY4" fmla="*/ 26142 h 113511"/>
                  <a:gd name="connsiteX5" fmla="*/ 4284 w 49480"/>
                  <a:gd name="connsiteY5" fmla="*/ 1517 h 113511"/>
                  <a:gd name="connsiteX6" fmla="*/ 95 w 49480"/>
                  <a:gd name="connsiteY6" fmla="*/ 2659 h 113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480" h="113511">
                    <a:moveTo>
                      <a:pt x="222" y="2659"/>
                    </a:moveTo>
                    <a:cubicBezTo>
                      <a:pt x="9488" y="32108"/>
                      <a:pt x="20658" y="61049"/>
                      <a:pt x="33859" y="88975"/>
                    </a:cubicBezTo>
                    <a:cubicBezTo>
                      <a:pt x="37667" y="96845"/>
                      <a:pt x="41475" y="104714"/>
                      <a:pt x="45537" y="112457"/>
                    </a:cubicBezTo>
                    <a:cubicBezTo>
                      <a:pt x="46806" y="114869"/>
                      <a:pt x="50488" y="112711"/>
                      <a:pt x="49218" y="110300"/>
                    </a:cubicBezTo>
                    <a:cubicBezTo>
                      <a:pt x="35128" y="83135"/>
                      <a:pt x="22816" y="54956"/>
                      <a:pt x="12535" y="26142"/>
                    </a:cubicBezTo>
                    <a:cubicBezTo>
                      <a:pt x="9615" y="18019"/>
                      <a:pt x="6949" y="9768"/>
                      <a:pt x="4284" y="1517"/>
                    </a:cubicBezTo>
                    <a:cubicBezTo>
                      <a:pt x="3395" y="-1148"/>
                      <a:pt x="-667" y="-6"/>
                      <a:pt x="95" y="2659"/>
                    </a:cubicBezTo>
                  </a:path>
                </a:pathLst>
              </a:custGeom>
              <a:solidFill>
                <a:srgbClr val="A8ABA8"/>
              </a:solidFill>
              <a:ln w="12690" cap="flat">
                <a:noFill/>
                <a:prstDash val="solid"/>
                <a:miter/>
              </a:ln>
            </p:spPr>
            <p:txBody>
              <a:bodyPr rtlCol="0" anchor="ctr"/>
              <a:lstStyle/>
              <a:p>
                <a:endParaRPr lang="fi-FI"/>
              </a:p>
            </p:txBody>
          </p:sp>
          <p:sp>
            <p:nvSpPr>
              <p:cNvPr id="83" name="Puolivapaa piirto 82">
                <a:extLst>
                  <a:ext uri="{FF2B5EF4-FFF2-40B4-BE49-F238E27FC236}">
                    <a16:creationId xmlns:a16="http://schemas.microsoft.com/office/drawing/2014/main" id="{08E069C2-3F4B-9C49-ADC5-8F886E64904D}"/>
                  </a:ext>
                </a:extLst>
              </p:cNvPr>
              <p:cNvSpPr/>
              <p:nvPr/>
            </p:nvSpPr>
            <p:spPr>
              <a:xfrm>
                <a:off x="11035590" y="4105534"/>
                <a:ext cx="177276" cy="102076"/>
              </a:xfrm>
              <a:custGeom>
                <a:avLst/>
                <a:gdLst>
                  <a:gd name="connsiteX0" fmla="*/ 3212 w 177276"/>
                  <a:gd name="connsiteY0" fmla="*/ 101850 h 102076"/>
                  <a:gd name="connsiteX1" fmla="*/ 70233 w 177276"/>
                  <a:gd name="connsiteY1" fmla="*/ 62628 h 102076"/>
                  <a:gd name="connsiteX2" fmla="*/ 137762 w 177276"/>
                  <a:gd name="connsiteY2" fmla="*/ 24801 h 102076"/>
                  <a:gd name="connsiteX3" fmla="*/ 176223 w 177276"/>
                  <a:gd name="connsiteY3" fmla="*/ 3984 h 102076"/>
                  <a:gd name="connsiteX4" fmla="*/ 174065 w 177276"/>
                  <a:gd name="connsiteY4" fmla="*/ 303 h 102076"/>
                  <a:gd name="connsiteX5" fmla="*/ 105901 w 177276"/>
                  <a:gd name="connsiteY5" fmla="*/ 37495 h 102076"/>
                  <a:gd name="connsiteX6" fmla="*/ 38754 w 177276"/>
                  <a:gd name="connsiteY6" fmla="*/ 75829 h 102076"/>
                  <a:gd name="connsiteX7" fmla="*/ 1054 w 177276"/>
                  <a:gd name="connsiteY7" fmla="*/ 98042 h 102076"/>
                  <a:gd name="connsiteX8" fmla="*/ 3212 w 177276"/>
                  <a:gd name="connsiteY8" fmla="*/ 101724 h 102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7276" h="102076">
                    <a:moveTo>
                      <a:pt x="3212" y="101850"/>
                    </a:moveTo>
                    <a:cubicBezTo>
                      <a:pt x="25426" y="88522"/>
                      <a:pt x="47766" y="75448"/>
                      <a:pt x="70233" y="62628"/>
                    </a:cubicBezTo>
                    <a:cubicBezTo>
                      <a:pt x="92574" y="49807"/>
                      <a:pt x="115167" y="37241"/>
                      <a:pt x="137762" y="24801"/>
                    </a:cubicBezTo>
                    <a:cubicBezTo>
                      <a:pt x="150582" y="17820"/>
                      <a:pt x="163403" y="10839"/>
                      <a:pt x="176223" y="3984"/>
                    </a:cubicBezTo>
                    <a:cubicBezTo>
                      <a:pt x="178634" y="2715"/>
                      <a:pt x="176477" y="-1093"/>
                      <a:pt x="174065" y="303"/>
                    </a:cubicBezTo>
                    <a:cubicBezTo>
                      <a:pt x="151217" y="12489"/>
                      <a:pt x="128496" y="24928"/>
                      <a:pt x="105901" y="37495"/>
                    </a:cubicBezTo>
                    <a:cubicBezTo>
                      <a:pt x="83434" y="50061"/>
                      <a:pt x="60967" y="62881"/>
                      <a:pt x="38754" y="75829"/>
                    </a:cubicBezTo>
                    <a:cubicBezTo>
                      <a:pt x="26187" y="83191"/>
                      <a:pt x="13620" y="90553"/>
                      <a:pt x="1054" y="98042"/>
                    </a:cubicBezTo>
                    <a:cubicBezTo>
                      <a:pt x="-1358" y="99438"/>
                      <a:pt x="801" y="103247"/>
                      <a:pt x="3212" y="101724"/>
                    </a:cubicBezTo>
                  </a:path>
                </a:pathLst>
              </a:custGeom>
              <a:solidFill>
                <a:srgbClr val="A8ABA8"/>
              </a:solidFill>
              <a:ln w="12690" cap="flat">
                <a:noFill/>
                <a:prstDash val="solid"/>
                <a:miter/>
              </a:ln>
            </p:spPr>
            <p:txBody>
              <a:bodyPr rtlCol="0" anchor="ctr"/>
              <a:lstStyle/>
              <a:p>
                <a:endParaRPr lang="fi-FI"/>
              </a:p>
            </p:txBody>
          </p:sp>
          <p:sp>
            <p:nvSpPr>
              <p:cNvPr id="84" name="Puolivapaa piirto 83">
                <a:extLst>
                  <a:ext uri="{FF2B5EF4-FFF2-40B4-BE49-F238E27FC236}">
                    <a16:creationId xmlns:a16="http://schemas.microsoft.com/office/drawing/2014/main" id="{BBF62598-8CCF-23B8-306E-6117B278C821}"/>
                  </a:ext>
                </a:extLst>
              </p:cNvPr>
              <p:cNvSpPr/>
              <p:nvPr/>
            </p:nvSpPr>
            <p:spPr>
              <a:xfrm>
                <a:off x="10228065" y="4280181"/>
                <a:ext cx="21599" cy="221372"/>
              </a:xfrm>
              <a:custGeom>
                <a:avLst/>
                <a:gdLst>
                  <a:gd name="connsiteX0" fmla="*/ 17274 w 21599"/>
                  <a:gd name="connsiteY0" fmla="*/ 2094 h 221372"/>
                  <a:gd name="connsiteX1" fmla="*/ 10546 w 21599"/>
                  <a:gd name="connsiteY1" fmla="*/ 86759 h 221372"/>
                  <a:gd name="connsiteX2" fmla="*/ 3819 w 21599"/>
                  <a:gd name="connsiteY2" fmla="*/ 171425 h 221372"/>
                  <a:gd name="connsiteX3" fmla="*/ 11 w 21599"/>
                  <a:gd name="connsiteY3" fmla="*/ 219278 h 221372"/>
                  <a:gd name="connsiteX4" fmla="*/ 4326 w 21599"/>
                  <a:gd name="connsiteY4" fmla="*/ 219278 h 221372"/>
                  <a:gd name="connsiteX5" fmla="*/ 11054 w 21599"/>
                  <a:gd name="connsiteY5" fmla="*/ 134613 h 221372"/>
                  <a:gd name="connsiteX6" fmla="*/ 17781 w 21599"/>
                  <a:gd name="connsiteY6" fmla="*/ 49949 h 221372"/>
                  <a:gd name="connsiteX7" fmla="*/ 21589 w 21599"/>
                  <a:gd name="connsiteY7" fmla="*/ 2094 h 221372"/>
                  <a:gd name="connsiteX8" fmla="*/ 17274 w 21599"/>
                  <a:gd name="connsiteY8" fmla="*/ 2094 h 221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599" h="221372">
                    <a:moveTo>
                      <a:pt x="17274" y="2094"/>
                    </a:moveTo>
                    <a:cubicBezTo>
                      <a:pt x="14989" y="30274"/>
                      <a:pt x="12830" y="58580"/>
                      <a:pt x="10546" y="86759"/>
                    </a:cubicBezTo>
                    <a:cubicBezTo>
                      <a:pt x="8261" y="114939"/>
                      <a:pt x="6103" y="143245"/>
                      <a:pt x="3819" y="171425"/>
                    </a:cubicBezTo>
                    <a:cubicBezTo>
                      <a:pt x="2549" y="187418"/>
                      <a:pt x="1280" y="203285"/>
                      <a:pt x="11" y="219278"/>
                    </a:cubicBezTo>
                    <a:cubicBezTo>
                      <a:pt x="-243" y="222071"/>
                      <a:pt x="4072" y="222071"/>
                      <a:pt x="4326" y="219278"/>
                    </a:cubicBezTo>
                    <a:cubicBezTo>
                      <a:pt x="6611" y="191099"/>
                      <a:pt x="8768" y="162793"/>
                      <a:pt x="11054" y="134613"/>
                    </a:cubicBezTo>
                    <a:cubicBezTo>
                      <a:pt x="13339" y="106434"/>
                      <a:pt x="15496" y="78255"/>
                      <a:pt x="17781" y="49949"/>
                    </a:cubicBezTo>
                    <a:cubicBezTo>
                      <a:pt x="19051" y="33955"/>
                      <a:pt x="20320" y="18088"/>
                      <a:pt x="21589" y="2094"/>
                    </a:cubicBezTo>
                    <a:cubicBezTo>
                      <a:pt x="21843" y="-698"/>
                      <a:pt x="17527" y="-698"/>
                      <a:pt x="17274" y="2094"/>
                    </a:cubicBezTo>
                  </a:path>
                </a:pathLst>
              </a:custGeom>
              <a:solidFill>
                <a:srgbClr val="A8ABA8"/>
              </a:solidFill>
              <a:ln w="12690" cap="flat">
                <a:noFill/>
                <a:prstDash val="solid"/>
                <a:miter/>
              </a:ln>
            </p:spPr>
            <p:txBody>
              <a:bodyPr rtlCol="0" anchor="ctr"/>
              <a:lstStyle/>
              <a:p>
                <a:endParaRPr lang="fi-FI"/>
              </a:p>
            </p:txBody>
          </p:sp>
          <p:sp>
            <p:nvSpPr>
              <p:cNvPr id="85" name="Puolivapaa piirto 84">
                <a:extLst>
                  <a:ext uri="{FF2B5EF4-FFF2-40B4-BE49-F238E27FC236}">
                    <a16:creationId xmlns:a16="http://schemas.microsoft.com/office/drawing/2014/main" id="{4317A287-9933-4EEA-810F-AB37973C736C}"/>
                  </a:ext>
                </a:extLst>
              </p:cNvPr>
              <p:cNvSpPr/>
              <p:nvPr/>
            </p:nvSpPr>
            <p:spPr>
              <a:xfrm>
                <a:off x="10382173" y="4460491"/>
                <a:ext cx="1010012" cy="111574"/>
              </a:xfrm>
              <a:custGeom>
                <a:avLst/>
                <a:gdLst>
                  <a:gd name="connsiteX0" fmla="*/ 1010013 w 1010012"/>
                  <a:gd name="connsiteY0" fmla="*/ 0 h 111574"/>
                  <a:gd name="connsiteX1" fmla="*/ 1005316 w 1010012"/>
                  <a:gd name="connsiteY1" fmla="*/ 16375 h 111574"/>
                  <a:gd name="connsiteX2" fmla="*/ 979930 w 1010012"/>
                  <a:gd name="connsiteY2" fmla="*/ 106498 h 111574"/>
                  <a:gd name="connsiteX3" fmla="*/ 911639 w 1010012"/>
                  <a:gd name="connsiteY3" fmla="*/ 110306 h 111574"/>
                  <a:gd name="connsiteX4" fmla="*/ 448458 w 1010012"/>
                  <a:gd name="connsiteY4" fmla="*/ 110306 h 111574"/>
                  <a:gd name="connsiteX5" fmla="*/ 449854 w 1010012"/>
                  <a:gd name="connsiteY5" fmla="*/ 111575 h 111574"/>
                  <a:gd name="connsiteX6" fmla="*/ 447442 w 1010012"/>
                  <a:gd name="connsiteY6" fmla="*/ 110306 h 111574"/>
                  <a:gd name="connsiteX7" fmla="*/ 0 w 1010012"/>
                  <a:gd name="connsiteY7" fmla="*/ 110306 h 111574"/>
                  <a:gd name="connsiteX8" fmla="*/ 0 w 1010012"/>
                  <a:gd name="connsiteY8" fmla="*/ 49631 h 111574"/>
                  <a:gd name="connsiteX9" fmla="*/ 60167 w 1010012"/>
                  <a:gd name="connsiteY9" fmla="*/ 45696 h 111574"/>
                  <a:gd name="connsiteX10" fmla="*/ 60928 w 1010012"/>
                  <a:gd name="connsiteY10" fmla="*/ 45696 h 111574"/>
                  <a:gd name="connsiteX11" fmla="*/ 421548 w 1010012"/>
                  <a:gd name="connsiteY11" fmla="*/ 22340 h 111574"/>
                  <a:gd name="connsiteX12" fmla="*/ 450362 w 1010012"/>
                  <a:gd name="connsiteY12" fmla="*/ 20437 h 111574"/>
                  <a:gd name="connsiteX13" fmla="*/ 451123 w 1010012"/>
                  <a:gd name="connsiteY13" fmla="*/ 20437 h 111574"/>
                  <a:gd name="connsiteX14" fmla="*/ 495677 w 1010012"/>
                  <a:gd name="connsiteY14" fmla="*/ 17517 h 111574"/>
                  <a:gd name="connsiteX15" fmla="*/ 558256 w 1010012"/>
                  <a:gd name="connsiteY15" fmla="*/ 13582 h 111574"/>
                  <a:gd name="connsiteX16" fmla="*/ 624261 w 1010012"/>
                  <a:gd name="connsiteY16" fmla="*/ 9139 h 111574"/>
                  <a:gd name="connsiteX17" fmla="*/ 629846 w 1010012"/>
                  <a:gd name="connsiteY17" fmla="*/ 8886 h 111574"/>
                  <a:gd name="connsiteX18" fmla="*/ 631243 w 1010012"/>
                  <a:gd name="connsiteY18" fmla="*/ 8886 h 111574"/>
                  <a:gd name="connsiteX19" fmla="*/ 764649 w 1010012"/>
                  <a:gd name="connsiteY19" fmla="*/ 5585 h 111574"/>
                  <a:gd name="connsiteX20" fmla="*/ 775947 w 1010012"/>
                  <a:gd name="connsiteY20" fmla="*/ 5458 h 111574"/>
                  <a:gd name="connsiteX21" fmla="*/ 893107 w 1010012"/>
                  <a:gd name="connsiteY21" fmla="*/ 2539 h 111574"/>
                  <a:gd name="connsiteX22" fmla="*/ 894122 w 1010012"/>
                  <a:gd name="connsiteY22" fmla="*/ 2539 h 111574"/>
                  <a:gd name="connsiteX23" fmla="*/ 907197 w 1010012"/>
                  <a:gd name="connsiteY23" fmla="*/ 2412 h 111574"/>
                  <a:gd name="connsiteX24" fmla="*/ 907324 w 1010012"/>
                  <a:gd name="connsiteY24" fmla="*/ 2412 h 111574"/>
                  <a:gd name="connsiteX25" fmla="*/ 995289 w 1010012"/>
                  <a:gd name="connsiteY25" fmla="*/ 381 h 111574"/>
                  <a:gd name="connsiteX26" fmla="*/ 1010013 w 1010012"/>
                  <a:gd name="connsiteY26" fmla="*/ 0 h 111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10012" h="111574">
                    <a:moveTo>
                      <a:pt x="1010013" y="0"/>
                    </a:moveTo>
                    <a:lnTo>
                      <a:pt x="1005316" y="16375"/>
                    </a:lnTo>
                    <a:lnTo>
                      <a:pt x="979930" y="106498"/>
                    </a:lnTo>
                    <a:lnTo>
                      <a:pt x="911639" y="110306"/>
                    </a:lnTo>
                    <a:lnTo>
                      <a:pt x="448458" y="110306"/>
                    </a:lnTo>
                    <a:lnTo>
                      <a:pt x="449854" y="111575"/>
                    </a:lnTo>
                    <a:lnTo>
                      <a:pt x="447442" y="110306"/>
                    </a:lnTo>
                    <a:lnTo>
                      <a:pt x="0" y="110306"/>
                    </a:lnTo>
                    <a:lnTo>
                      <a:pt x="0" y="49631"/>
                    </a:lnTo>
                    <a:lnTo>
                      <a:pt x="60167" y="45696"/>
                    </a:lnTo>
                    <a:lnTo>
                      <a:pt x="60928" y="45696"/>
                    </a:lnTo>
                    <a:lnTo>
                      <a:pt x="421548" y="22340"/>
                    </a:lnTo>
                    <a:lnTo>
                      <a:pt x="450362" y="20437"/>
                    </a:lnTo>
                    <a:lnTo>
                      <a:pt x="451123" y="20437"/>
                    </a:lnTo>
                    <a:lnTo>
                      <a:pt x="495677" y="17517"/>
                    </a:lnTo>
                    <a:lnTo>
                      <a:pt x="558256" y="13582"/>
                    </a:lnTo>
                    <a:lnTo>
                      <a:pt x="624261" y="9139"/>
                    </a:lnTo>
                    <a:lnTo>
                      <a:pt x="629846" y="8886"/>
                    </a:lnTo>
                    <a:lnTo>
                      <a:pt x="631243" y="8886"/>
                    </a:lnTo>
                    <a:lnTo>
                      <a:pt x="764649" y="5585"/>
                    </a:lnTo>
                    <a:lnTo>
                      <a:pt x="775947" y="5458"/>
                    </a:lnTo>
                    <a:lnTo>
                      <a:pt x="893107" y="2539"/>
                    </a:lnTo>
                    <a:lnTo>
                      <a:pt x="894122" y="2539"/>
                    </a:lnTo>
                    <a:lnTo>
                      <a:pt x="907197" y="2412"/>
                    </a:lnTo>
                    <a:lnTo>
                      <a:pt x="907324" y="2412"/>
                    </a:lnTo>
                    <a:lnTo>
                      <a:pt x="995289" y="381"/>
                    </a:lnTo>
                    <a:lnTo>
                      <a:pt x="1010013" y="0"/>
                    </a:lnTo>
                    <a:close/>
                  </a:path>
                </a:pathLst>
              </a:custGeom>
              <a:solidFill>
                <a:srgbClr val="063F24"/>
              </a:solidFill>
              <a:ln w="12690" cap="flat">
                <a:noFill/>
                <a:prstDash val="solid"/>
                <a:miter/>
              </a:ln>
            </p:spPr>
            <p:txBody>
              <a:bodyPr rtlCol="0" anchor="ctr"/>
              <a:lstStyle/>
              <a:p>
                <a:endParaRPr lang="fi-FI"/>
              </a:p>
            </p:txBody>
          </p:sp>
          <p:sp>
            <p:nvSpPr>
              <p:cNvPr id="86" name="Puolivapaa piirto 85">
                <a:extLst>
                  <a:ext uri="{FF2B5EF4-FFF2-40B4-BE49-F238E27FC236}">
                    <a16:creationId xmlns:a16="http://schemas.microsoft.com/office/drawing/2014/main" id="{C945ED72-9D45-7BF5-FF24-E65C9DE8E917}"/>
                  </a:ext>
                </a:extLst>
              </p:cNvPr>
              <p:cNvSpPr/>
              <p:nvPr/>
            </p:nvSpPr>
            <p:spPr>
              <a:xfrm>
                <a:off x="10382173" y="4510122"/>
                <a:ext cx="517636" cy="61943"/>
              </a:xfrm>
              <a:custGeom>
                <a:avLst/>
                <a:gdLst>
                  <a:gd name="connsiteX0" fmla="*/ 517637 w 517636"/>
                  <a:gd name="connsiteY0" fmla="*/ 60674 h 61943"/>
                  <a:gd name="connsiteX1" fmla="*/ 448458 w 517636"/>
                  <a:gd name="connsiteY1" fmla="*/ 60674 h 61943"/>
                  <a:gd name="connsiteX2" fmla="*/ 449854 w 517636"/>
                  <a:gd name="connsiteY2" fmla="*/ 61944 h 61943"/>
                  <a:gd name="connsiteX3" fmla="*/ 447442 w 517636"/>
                  <a:gd name="connsiteY3" fmla="*/ 60674 h 61943"/>
                  <a:gd name="connsiteX4" fmla="*/ 254 w 517636"/>
                  <a:gd name="connsiteY4" fmla="*/ 60674 h 61943"/>
                  <a:gd name="connsiteX5" fmla="*/ 0 w 517636"/>
                  <a:gd name="connsiteY5" fmla="*/ 0 h 61943"/>
                  <a:gd name="connsiteX6" fmla="*/ 60167 w 517636"/>
                  <a:gd name="connsiteY6" fmla="*/ 2158 h 61943"/>
                  <a:gd name="connsiteX7" fmla="*/ 61055 w 517636"/>
                  <a:gd name="connsiteY7" fmla="*/ 2285 h 61943"/>
                  <a:gd name="connsiteX8" fmla="*/ 421421 w 517636"/>
                  <a:gd name="connsiteY8" fmla="*/ 15105 h 61943"/>
                  <a:gd name="connsiteX9" fmla="*/ 421802 w 517636"/>
                  <a:gd name="connsiteY9" fmla="*/ 15105 h 61943"/>
                  <a:gd name="connsiteX10" fmla="*/ 424340 w 517636"/>
                  <a:gd name="connsiteY10" fmla="*/ 15232 h 61943"/>
                  <a:gd name="connsiteX11" fmla="*/ 451885 w 517636"/>
                  <a:gd name="connsiteY11" fmla="*/ 16248 h 61943"/>
                  <a:gd name="connsiteX12" fmla="*/ 458232 w 517636"/>
                  <a:gd name="connsiteY12" fmla="*/ 16375 h 61943"/>
                  <a:gd name="connsiteX13" fmla="*/ 513955 w 517636"/>
                  <a:gd name="connsiteY13" fmla="*/ 18532 h 61943"/>
                  <a:gd name="connsiteX14" fmla="*/ 517637 w 517636"/>
                  <a:gd name="connsiteY14" fmla="*/ 60674 h 619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17636" h="61943">
                    <a:moveTo>
                      <a:pt x="517637" y="60674"/>
                    </a:moveTo>
                    <a:lnTo>
                      <a:pt x="448458" y="60674"/>
                    </a:lnTo>
                    <a:lnTo>
                      <a:pt x="449854" y="61944"/>
                    </a:lnTo>
                    <a:lnTo>
                      <a:pt x="447442" y="60674"/>
                    </a:lnTo>
                    <a:lnTo>
                      <a:pt x="254" y="60674"/>
                    </a:lnTo>
                    <a:lnTo>
                      <a:pt x="0" y="0"/>
                    </a:lnTo>
                    <a:lnTo>
                      <a:pt x="60167" y="2158"/>
                    </a:lnTo>
                    <a:lnTo>
                      <a:pt x="61055" y="2285"/>
                    </a:lnTo>
                    <a:lnTo>
                      <a:pt x="421421" y="15105"/>
                    </a:lnTo>
                    <a:lnTo>
                      <a:pt x="421802" y="15105"/>
                    </a:lnTo>
                    <a:lnTo>
                      <a:pt x="424340" y="15232"/>
                    </a:lnTo>
                    <a:lnTo>
                      <a:pt x="451885" y="16248"/>
                    </a:lnTo>
                    <a:lnTo>
                      <a:pt x="458232" y="16375"/>
                    </a:lnTo>
                    <a:lnTo>
                      <a:pt x="513955" y="18532"/>
                    </a:lnTo>
                    <a:lnTo>
                      <a:pt x="517637" y="60674"/>
                    </a:lnTo>
                    <a:close/>
                  </a:path>
                </a:pathLst>
              </a:custGeom>
              <a:solidFill>
                <a:srgbClr val="66BA94"/>
              </a:solidFill>
              <a:ln w="12690" cap="flat">
                <a:noFill/>
                <a:prstDash val="solid"/>
                <a:miter/>
              </a:ln>
            </p:spPr>
            <p:txBody>
              <a:bodyPr rtlCol="0" anchor="ctr"/>
              <a:lstStyle/>
              <a:p>
                <a:endParaRPr lang="fi-FI"/>
              </a:p>
            </p:txBody>
          </p:sp>
          <p:sp>
            <p:nvSpPr>
              <p:cNvPr id="87" name="Puolivapaa piirto 86">
                <a:extLst>
                  <a:ext uri="{FF2B5EF4-FFF2-40B4-BE49-F238E27FC236}">
                    <a16:creationId xmlns:a16="http://schemas.microsoft.com/office/drawing/2014/main" id="{3648DF4C-D648-CB7C-5063-37D05FE44DFE}"/>
                  </a:ext>
                </a:extLst>
              </p:cNvPr>
              <p:cNvSpPr/>
              <p:nvPr/>
            </p:nvSpPr>
            <p:spPr>
              <a:xfrm>
                <a:off x="10802996" y="4071946"/>
                <a:ext cx="658037" cy="498849"/>
              </a:xfrm>
              <a:custGeom>
                <a:avLst/>
                <a:gdLst>
                  <a:gd name="connsiteX0" fmla="*/ 655957 w 658037"/>
                  <a:gd name="connsiteY0" fmla="*/ 120714 h 498849"/>
                  <a:gd name="connsiteX1" fmla="*/ 631713 w 658037"/>
                  <a:gd name="connsiteY1" fmla="*/ 247775 h 498849"/>
                  <a:gd name="connsiteX2" fmla="*/ 628285 w 658037"/>
                  <a:gd name="connsiteY2" fmla="*/ 265419 h 498849"/>
                  <a:gd name="connsiteX3" fmla="*/ 628285 w 658037"/>
                  <a:gd name="connsiteY3" fmla="*/ 266561 h 498849"/>
                  <a:gd name="connsiteX4" fmla="*/ 627143 w 658037"/>
                  <a:gd name="connsiteY4" fmla="*/ 270877 h 498849"/>
                  <a:gd name="connsiteX5" fmla="*/ 627143 w 658037"/>
                  <a:gd name="connsiteY5" fmla="*/ 270877 h 498849"/>
                  <a:gd name="connsiteX6" fmla="*/ 619273 w 658037"/>
                  <a:gd name="connsiteY6" fmla="*/ 312511 h 498849"/>
                  <a:gd name="connsiteX7" fmla="*/ 608230 w 658037"/>
                  <a:gd name="connsiteY7" fmla="*/ 369504 h 498849"/>
                  <a:gd name="connsiteX8" fmla="*/ 600741 w 658037"/>
                  <a:gd name="connsiteY8" fmla="*/ 409235 h 498849"/>
                  <a:gd name="connsiteX9" fmla="*/ 593379 w 658037"/>
                  <a:gd name="connsiteY9" fmla="*/ 447061 h 498849"/>
                  <a:gd name="connsiteX10" fmla="*/ 567611 w 658037"/>
                  <a:gd name="connsiteY10" fmla="*/ 498850 h 498849"/>
                  <a:gd name="connsiteX11" fmla="*/ 27634 w 658037"/>
                  <a:gd name="connsiteY11" fmla="*/ 498850 h 498849"/>
                  <a:gd name="connsiteX12" fmla="*/ 15322 w 658037"/>
                  <a:gd name="connsiteY12" fmla="*/ 481841 h 498849"/>
                  <a:gd name="connsiteX13" fmla="*/ 14560 w 658037"/>
                  <a:gd name="connsiteY13" fmla="*/ 480952 h 498849"/>
                  <a:gd name="connsiteX14" fmla="*/ 3517 w 658037"/>
                  <a:gd name="connsiteY14" fmla="*/ 453534 h 498849"/>
                  <a:gd name="connsiteX15" fmla="*/ 724 w 658037"/>
                  <a:gd name="connsiteY15" fmla="*/ 411012 h 498849"/>
                  <a:gd name="connsiteX16" fmla="*/ 2248 w 658037"/>
                  <a:gd name="connsiteY16" fmla="*/ 400857 h 498849"/>
                  <a:gd name="connsiteX17" fmla="*/ 18876 w 658037"/>
                  <a:gd name="connsiteY17" fmla="*/ 314288 h 498849"/>
                  <a:gd name="connsiteX18" fmla="*/ 43501 w 658037"/>
                  <a:gd name="connsiteY18" fmla="*/ 184435 h 498849"/>
                  <a:gd name="connsiteX19" fmla="*/ 43755 w 658037"/>
                  <a:gd name="connsiteY19" fmla="*/ 183927 h 498849"/>
                  <a:gd name="connsiteX20" fmla="*/ 43755 w 658037"/>
                  <a:gd name="connsiteY20" fmla="*/ 183419 h 498849"/>
                  <a:gd name="connsiteX21" fmla="*/ 50991 w 658037"/>
                  <a:gd name="connsiteY21" fmla="*/ 146862 h 498849"/>
                  <a:gd name="connsiteX22" fmla="*/ 50991 w 658037"/>
                  <a:gd name="connsiteY22" fmla="*/ 146481 h 498849"/>
                  <a:gd name="connsiteX23" fmla="*/ 64826 w 658037"/>
                  <a:gd name="connsiteY23" fmla="*/ 74510 h 498849"/>
                  <a:gd name="connsiteX24" fmla="*/ 90086 w 658037"/>
                  <a:gd name="connsiteY24" fmla="*/ 22975 h 498849"/>
                  <a:gd name="connsiteX25" fmla="*/ 91609 w 658037"/>
                  <a:gd name="connsiteY25" fmla="*/ 21452 h 498849"/>
                  <a:gd name="connsiteX26" fmla="*/ 91609 w 658037"/>
                  <a:gd name="connsiteY26" fmla="*/ 21071 h 498849"/>
                  <a:gd name="connsiteX27" fmla="*/ 94782 w 658037"/>
                  <a:gd name="connsiteY27" fmla="*/ 18405 h 498849"/>
                  <a:gd name="connsiteX28" fmla="*/ 139463 w 658037"/>
                  <a:gd name="connsiteY28" fmla="*/ 0 h 498849"/>
                  <a:gd name="connsiteX29" fmla="*/ 581320 w 658037"/>
                  <a:gd name="connsiteY29" fmla="*/ 0 h 498849"/>
                  <a:gd name="connsiteX30" fmla="*/ 620543 w 658037"/>
                  <a:gd name="connsiteY30" fmla="*/ 13962 h 498849"/>
                  <a:gd name="connsiteX31" fmla="*/ 624858 w 658037"/>
                  <a:gd name="connsiteY31" fmla="*/ 17390 h 498849"/>
                  <a:gd name="connsiteX32" fmla="*/ 655830 w 658037"/>
                  <a:gd name="connsiteY32" fmla="*/ 120968 h 498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658037" h="498849">
                    <a:moveTo>
                      <a:pt x="655957" y="120714"/>
                    </a:moveTo>
                    <a:lnTo>
                      <a:pt x="631713" y="247775"/>
                    </a:lnTo>
                    <a:lnTo>
                      <a:pt x="628285" y="265419"/>
                    </a:lnTo>
                    <a:lnTo>
                      <a:pt x="628285" y="266561"/>
                    </a:lnTo>
                    <a:cubicBezTo>
                      <a:pt x="628285" y="266561"/>
                      <a:pt x="627143" y="270877"/>
                      <a:pt x="627143" y="270877"/>
                    </a:cubicBezTo>
                    <a:lnTo>
                      <a:pt x="627143" y="270877"/>
                    </a:lnTo>
                    <a:cubicBezTo>
                      <a:pt x="627143" y="270877"/>
                      <a:pt x="619273" y="312511"/>
                      <a:pt x="619273" y="312511"/>
                    </a:cubicBezTo>
                    <a:lnTo>
                      <a:pt x="608230" y="369504"/>
                    </a:lnTo>
                    <a:lnTo>
                      <a:pt x="600741" y="409235"/>
                    </a:lnTo>
                    <a:lnTo>
                      <a:pt x="593379" y="447061"/>
                    </a:lnTo>
                    <a:cubicBezTo>
                      <a:pt x="589317" y="468005"/>
                      <a:pt x="580051" y="485903"/>
                      <a:pt x="567611" y="498850"/>
                    </a:cubicBezTo>
                    <a:lnTo>
                      <a:pt x="27634" y="498850"/>
                    </a:lnTo>
                    <a:cubicBezTo>
                      <a:pt x="22938" y="493900"/>
                      <a:pt x="18495" y="488315"/>
                      <a:pt x="15322" y="481841"/>
                    </a:cubicBezTo>
                    <a:lnTo>
                      <a:pt x="14560" y="480952"/>
                    </a:lnTo>
                    <a:cubicBezTo>
                      <a:pt x="9863" y="472702"/>
                      <a:pt x="6182" y="463435"/>
                      <a:pt x="3517" y="453534"/>
                    </a:cubicBezTo>
                    <a:cubicBezTo>
                      <a:pt x="343" y="440207"/>
                      <a:pt x="-926" y="425863"/>
                      <a:pt x="724" y="411012"/>
                    </a:cubicBezTo>
                    <a:cubicBezTo>
                      <a:pt x="1105" y="407584"/>
                      <a:pt x="1613" y="404284"/>
                      <a:pt x="2248" y="400857"/>
                    </a:cubicBezTo>
                    <a:lnTo>
                      <a:pt x="18876" y="314288"/>
                    </a:lnTo>
                    <a:lnTo>
                      <a:pt x="43501" y="184435"/>
                    </a:lnTo>
                    <a:lnTo>
                      <a:pt x="43755" y="183927"/>
                    </a:lnTo>
                    <a:lnTo>
                      <a:pt x="43755" y="183419"/>
                    </a:lnTo>
                    <a:cubicBezTo>
                      <a:pt x="43755" y="183419"/>
                      <a:pt x="50991" y="146862"/>
                      <a:pt x="50991" y="146862"/>
                    </a:cubicBezTo>
                    <a:lnTo>
                      <a:pt x="50991" y="146481"/>
                    </a:lnTo>
                    <a:lnTo>
                      <a:pt x="64826" y="74510"/>
                    </a:lnTo>
                    <a:cubicBezTo>
                      <a:pt x="69015" y="53820"/>
                      <a:pt x="77900" y="35922"/>
                      <a:pt x="90086" y="22975"/>
                    </a:cubicBezTo>
                    <a:lnTo>
                      <a:pt x="91609" y="21452"/>
                    </a:lnTo>
                    <a:lnTo>
                      <a:pt x="91609" y="21071"/>
                    </a:lnTo>
                    <a:cubicBezTo>
                      <a:pt x="91609" y="21071"/>
                      <a:pt x="94782" y="18405"/>
                      <a:pt x="94782" y="18405"/>
                    </a:cubicBezTo>
                    <a:cubicBezTo>
                      <a:pt x="107349" y="6727"/>
                      <a:pt x="122962" y="0"/>
                      <a:pt x="139463" y="0"/>
                    </a:cubicBezTo>
                    <a:lnTo>
                      <a:pt x="581320" y="0"/>
                    </a:lnTo>
                    <a:cubicBezTo>
                      <a:pt x="595917" y="0"/>
                      <a:pt x="609118" y="5077"/>
                      <a:pt x="620543" y="13962"/>
                    </a:cubicBezTo>
                    <a:lnTo>
                      <a:pt x="624858" y="17390"/>
                    </a:lnTo>
                    <a:cubicBezTo>
                      <a:pt x="649864" y="39223"/>
                      <a:pt x="663700" y="79714"/>
                      <a:pt x="655830" y="120968"/>
                    </a:cubicBezTo>
                  </a:path>
                </a:pathLst>
              </a:custGeom>
              <a:solidFill>
                <a:srgbClr val="A6D6BF"/>
              </a:solidFill>
              <a:ln w="12690" cap="flat">
                <a:noFill/>
                <a:prstDash val="solid"/>
                <a:miter/>
              </a:ln>
            </p:spPr>
            <p:txBody>
              <a:bodyPr rtlCol="0" anchor="ctr"/>
              <a:lstStyle/>
              <a:p>
                <a:endParaRPr lang="fi-FI"/>
              </a:p>
            </p:txBody>
          </p:sp>
          <p:sp>
            <p:nvSpPr>
              <p:cNvPr id="88" name="Puolivapaa piirto 87">
                <a:extLst>
                  <a:ext uri="{FF2B5EF4-FFF2-40B4-BE49-F238E27FC236}">
                    <a16:creationId xmlns:a16="http://schemas.microsoft.com/office/drawing/2014/main" id="{3999AD91-D66F-599E-4D53-71CE5FCD2C06}"/>
                  </a:ext>
                </a:extLst>
              </p:cNvPr>
              <p:cNvSpPr/>
              <p:nvPr/>
            </p:nvSpPr>
            <p:spPr>
              <a:xfrm>
                <a:off x="10652923" y="4542871"/>
                <a:ext cx="101420" cy="5458"/>
              </a:xfrm>
              <a:custGeom>
                <a:avLst/>
                <a:gdLst>
                  <a:gd name="connsiteX0" fmla="*/ 98755 w 101420"/>
                  <a:gd name="connsiteY0" fmla="*/ 5458 h 5458"/>
                  <a:gd name="connsiteX1" fmla="*/ 2666 w 101420"/>
                  <a:gd name="connsiteY1" fmla="*/ 5458 h 5458"/>
                  <a:gd name="connsiteX2" fmla="*/ 2666 w 101420"/>
                  <a:gd name="connsiteY2" fmla="*/ 0 h 5458"/>
                  <a:gd name="connsiteX3" fmla="*/ 98755 w 101420"/>
                  <a:gd name="connsiteY3" fmla="*/ 0 h 5458"/>
                  <a:gd name="connsiteX4" fmla="*/ 98755 w 101420"/>
                  <a:gd name="connsiteY4" fmla="*/ 5458 h 54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420" h="5458">
                    <a:moveTo>
                      <a:pt x="98755" y="5458"/>
                    </a:moveTo>
                    <a:lnTo>
                      <a:pt x="2666" y="5458"/>
                    </a:lnTo>
                    <a:cubicBezTo>
                      <a:pt x="-889" y="5458"/>
                      <a:pt x="-889" y="0"/>
                      <a:pt x="2666" y="0"/>
                    </a:cubicBezTo>
                    <a:lnTo>
                      <a:pt x="98755" y="0"/>
                    </a:lnTo>
                    <a:cubicBezTo>
                      <a:pt x="102309" y="0"/>
                      <a:pt x="102309" y="5458"/>
                      <a:pt x="98755" y="5458"/>
                    </a:cubicBezTo>
                  </a:path>
                </a:pathLst>
              </a:custGeom>
              <a:solidFill>
                <a:srgbClr val="063F24"/>
              </a:solidFill>
              <a:ln w="12690" cap="flat">
                <a:noFill/>
                <a:prstDash val="solid"/>
                <a:miter/>
              </a:ln>
            </p:spPr>
            <p:txBody>
              <a:bodyPr rtlCol="0" anchor="ctr"/>
              <a:lstStyle/>
              <a:p>
                <a:endParaRPr lang="fi-FI"/>
              </a:p>
            </p:txBody>
          </p:sp>
          <p:sp>
            <p:nvSpPr>
              <p:cNvPr id="89" name="Puolivapaa piirto 88">
                <a:extLst>
                  <a:ext uri="{FF2B5EF4-FFF2-40B4-BE49-F238E27FC236}">
                    <a16:creationId xmlns:a16="http://schemas.microsoft.com/office/drawing/2014/main" id="{8EE6AF92-4A5B-D99B-AAF8-A238D1888AB7}"/>
                  </a:ext>
                </a:extLst>
              </p:cNvPr>
              <p:cNvSpPr/>
              <p:nvPr/>
            </p:nvSpPr>
            <p:spPr>
              <a:xfrm>
                <a:off x="10546045" y="4538428"/>
                <a:ext cx="55216" cy="5458"/>
              </a:xfrm>
              <a:custGeom>
                <a:avLst/>
                <a:gdLst>
                  <a:gd name="connsiteX0" fmla="*/ 52550 w 55216"/>
                  <a:gd name="connsiteY0" fmla="*/ 5458 h 5458"/>
                  <a:gd name="connsiteX1" fmla="*/ 2665 w 55216"/>
                  <a:gd name="connsiteY1" fmla="*/ 5458 h 5458"/>
                  <a:gd name="connsiteX2" fmla="*/ 2665 w 55216"/>
                  <a:gd name="connsiteY2" fmla="*/ 0 h 5458"/>
                  <a:gd name="connsiteX3" fmla="*/ 52550 w 55216"/>
                  <a:gd name="connsiteY3" fmla="*/ 0 h 5458"/>
                  <a:gd name="connsiteX4" fmla="*/ 52550 w 55216"/>
                  <a:gd name="connsiteY4" fmla="*/ 5458 h 54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216" h="5458">
                    <a:moveTo>
                      <a:pt x="52550" y="5458"/>
                    </a:moveTo>
                    <a:lnTo>
                      <a:pt x="2665" y="5458"/>
                    </a:lnTo>
                    <a:cubicBezTo>
                      <a:pt x="-888" y="5458"/>
                      <a:pt x="-888" y="0"/>
                      <a:pt x="2665" y="0"/>
                    </a:cubicBezTo>
                    <a:lnTo>
                      <a:pt x="52550" y="0"/>
                    </a:lnTo>
                    <a:cubicBezTo>
                      <a:pt x="56105" y="0"/>
                      <a:pt x="56105" y="5458"/>
                      <a:pt x="52550" y="5458"/>
                    </a:cubicBezTo>
                  </a:path>
                </a:pathLst>
              </a:custGeom>
              <a:solidFill>
                <a:srgbClr val="063F24"/>
              </a:solidFill>
              <a:ln w="12690" cap="flat">
                <a:noFill/>
                <a:prstDash val="solid"/>
                <a:miter/>
              </a:ln>
            </p:spPr>
            <p:txBody>
              <a:bodyPr rtlCol="0" anchor="ctr"/>
              <a:lstStyle/>
              <a:p>
                <a:endParaRPr lang="fi-FI"/>
              </a:p>
            </p:txBody>
          </p:sp>
          <p:sp>
            <p:nvSpPr>
              <p:cNvPr id="90" name="Puolivapaa piirto 89">
                <a:extLst>
                  <a:ext uri="{FF2B5EF4-FFF2-40B4-BE49-F238E27FC236}">
                    <a16:creationId xmlns:a16="http://schemas.microsoft.com/office/drawing/2014/main" id="{DA936C33-2998-95BC-A469-3EAA1BD45348}"/>
                  </a:ext>
                </a:extLst>
              </p:cNvPr>
              <p:cNvSpPr/>
              <p:nvPr/>
            </p:nvSpPr>
            <p:spPr>
              <a:xfrm>
                <a:off x="10439293" y="4542871"/>
                <a:ext cx="69433" cy="5458"/>
              </a:xfrm>
              <a:custGeom>
                <a:avLst/>
                <a:gdLst>
                  <a:gd name="connsiteX0" fmla="*/ 66767 w 69433"/>
                  <a:gd name="connsiteY0" fmla="*/ 5458 h 5458"/>
                  <a:gd name="connsiteX1" fmla="*/ 2666 w 69433"/>
                  <a:gd name="connsiteY1" fmla="*/ 5458 h 5458"/>
                  <a:gd name="connsiteX2" fmla="*/ 2666 w 69433"/>
                  <a:gd name="connsiteY2" fmla="*/ 0 h 5458"/>
                  <a:gd name="connsiteX3" fmla="*/ 66767 w 69433"/>
                  <a:gd name="connsiteY3" fmla="*/ 0 h 5458"/>
                  <a:gd name="connsiteX4" fmla="*/ 66767 w 69433"/>
                  <a:gd name="connsiteY4" fmla="*/ 5458 h 54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433" h="5458">
                    <a:moveTo>
                      <a:pt x="66767" y="5458"/>
                    </a:moveTo>
                    <a:lnTo>
                      <a:pt x="2666" y="5458"/>
                    </a:lnTo>
                    <a:cubicBezTo>
                      <a:pt x="-889" y="5458"/>
                      <a:pt x="-889" y="0"/>
                      <a:pt x="2666" y="0"/>
                    </a:cubicBezTo>
                    <a:lnTo>
                      <a:pt x="66767" y="0"/>
                    </a:lnTo>
                    <a:cubicBezTo>
                      <a:pt x="70322" y="0"/>
                      <a:pt x="70322" y="5458"/>
                      <a:pt x="66767" y="5458"/>
                    </a:cubicBezTo>
                  </a:path>
                </a:pathLst>
              </a:custGeom>
              <a:solidFill>
                <a:srgbClr val="063F24"/>
              </a:solidFill>
              <a:ln w="12690" cap="flat">
                <a:noFill/>
                <a:prstDash val="solid"/>
                <a:miter/>
              </a:ln>
            </p:spPr>
            <p:txBody>
              <a:bodyPr rtlCol="0" anchor="ctr"/>
              <a:lstStyle/>
              <a:p>
                <a:endParaRPr lang="fi-FI"/>
              </a:p>
            </p:txBody>
          </p:sp>
          <p:sp>
            <p:nvSpPr>
              <p:cNvPr id="91" name="Puolivapaa piirto 90">
                <a:extLst>
                  <a:ext uri="{FF2B5EF4-FFF2-40B4-BE49-F238E27FC236}">
                    <a16:creationId xmlns:a16="http://schemas.microsoft.com/office/drawing/2014/main" id="{B197D0B5-AF3D-008A-8F64-F1A656D5918B}"/>
                  </a:ext>
                </a:extLst>
              </p:cNvPr>
              <p:cNvSpPr/>
              <p:nvPr/>
            </p:nvSpPr>
            <p:spPr>
              <a:xfrm>
                <a:off x="10836343" y="4573970"/>
                <a:ext cx="2157" cy="253"/>
              </a:xfrm>
              <a:custGeom>
                <a:avLst/>
                <a:gdLst>
                  <a:gd name="connsiteX0" fmla="*/ 0 w 2157"/>
                  <a:gd name="connsiteY0" fmla="*/ 0 h 253"/>
                  <a:gd name="connsiteX1" fmla="*/ 380 w 2157"/>
                  <a:gd name="connsiteY1" fmla="*/ 254 h 253"/>
                  <a:gd name="connsiteX2" fmla="*/ 2158 w 2157"/>
                  <a:gd name="connsiteY2" fmla="*/ 0 h 253"/>
                  <a:gd name="connsiteX3" fmla="*/ 0 w 2157"/>
                  <a:gd name="connsiteY3" fmla="*/ 0 h 253"/>
                </a:gdLst>
                <a:ahLst/>
                <a:cxnLst>
                  <a:cxn ang="0">
                    <a:pos x="connsiteX0" y="connsiteY0"/>
                  </a:cxn>
                  <a:cxn ang="0">
                    <a:pos x="connsiteX1" y="connsiteY1"/>
                  </a:cxn>
                  <a:cxn ang="0">
                    <a:pos x="connsiteX2" y="connsiteY2"/>
                  </a:cxn>
                  <a:cxn ang="0">
                    <a:pos x="connsiteX3" y="connsiteY3"/>
                  </a:cxn>
                </a:cxnLst>
                <a:rect l="l" t="t" r="r" b="b"/>
                <a:pathLst>
                  <a:path w="2157" h="253">
                    <a:moveTo>
                      <a:pt x="0" y="0"/>
                    </a:moveTo>
                    <a:lnTo>
                      <a:pt x="380" y="254"/>
                    </a:lnTo>
                    <a:lnTo>
                      <a:pt x="2158" y="0"/>
                    </a:lnTo>
                    <a:lnTo>
                      <a:pt x="0" y="0"/>
                    </a:lnTo>
                    <a:close/>
                  </a:path>
                </a:pathLst>
              </a:custGeom>
              <a:solidFill>
                <a:srgbClr val="063F24"/>
              </a:solidFill>
              <a:ln w="12690" cap="flat">
                <a:noFill/>
                <a:prstDash val="solid"/>
                <a:miter/>
              </a:ln>
            </p:spPr>
            <p:txBody>
              <a:bodyPr rtlCol="0" anchor="ctr"/>
              <a:lstStyle/>
              <a:p>
                <a:endParaRPr lang="fi-FI"/>
              </a:p>
            </p:txBody>
          </p:sp>
          <p:sp>
            <p:nvSpPr>
              <p:cNvPr id="92" name="Puolivapaa piirto 91">
                <a:extLst>
                  <a:ext uri="{FF2B5EF4-FFF2-40B4-BE49-F238E27FC236}">
                    <a16:creationId xmlns:a16="http://schemas.microsoft.com/office/drawing/2014/main" id="{5809F524-1263-A3DC-06D0-0960FC09203B}"/>
                  </a:ext>
                </a:extLst>
              </p:cNvPr>
              <p:cNvSpPr/>
              <p:nvPr/>
            </p:nvSpPr>
            <p:spPr>
              <a:xfrm>
                <a:off x="10800928" y="4525227"/>
                <a:ext cx="39095" cy="46838"/>
              </a:xfrm>
              <a:custGeom>
                <a:avLst/>
                <a:gdLst>
                  <a:gd name="connsiteX0" fmla="*/ 29703 w 39095"/>
                  <a:gd name="connsiteY0" fmla="*/ 45569 h 46838"/>
                  <a:gd name="connsiteX1" fmla="*/ 30972 w 39095"/>
                  <a:gd name="connsiteY1" fmla="*/ 46839 h 46838"/>
                  <a:gd name="connsiteX2" fmla="*/ 28560 w 39095"/>
                  <a:gd name="connsiteY2" fmla="*/ 45569 h 46838"/>
                  <a:gd name="connsiteX3" fmla="*/ 4443 w 39095"/>
                  <a:gd name="connsiteY3" fmla="*/ 17136 h 46838"/>
                  <a:gd name="connsiteX4" fmla="*/ 0 w 39095"/>
                  <a:gd name="connsiteY4" fmla="*/ 3554 h 46838"/>
                  <a:gd name="connsiteX5" fmla="*/ 2031 w 39095"/>
                  <a:gd name="connsiteY5" fmla="*/ 127 h 46838"/>
                  <a:gd name="connsiteX6" fmla="*/ 2539 w 39095"/>
                  <a:gd name="connsiteY6" fmla="*/ 127 h 46838"/>
                  <a:gd name="connsiteX7" fmla="*/ 2920 w 39095"/>
                  <a:gd name="connsiteY7" fmla="*/ 0 h 46838"/>
                  <a:gd name="connsiteX8" fmla="*/ 5332 w 39095"/>
                  <a:gd name="connsiteY8" fmla="*/ 2031 h 46838"/>
                  <a:gd name="connsiteX9" fmla="*/ 13582 w 39095"/>
                  <a:gd name="connsiteY9" fmla="*/ 23356 h 46838"/>
                  <a:gd name="connsiteX10" fmla="*/ 16628 w 39095"/>
                  <a:gd name="connsiteY10" fmla="*/ 27671 h 46838"/>
                  <a:gd name="connsiteX11" fmla="*/ 17391 w 39095"/>
                  <a:gd name="connsiteY11" fmla="*/ 28560 h 46838"/>
                  <a:gd name="connsiteX12" fmla="*/ 27672 w 39095"/>
                  <a:gd name="connsiteY12" fmla="*/ 38715 h 46838"/>
                  <a:gd name="connsiteX13" fmla="*/ 37192 w 39095"/>
                  <a:gd name="connsiteY13" fmla="*/ 43665 h 46838"/>
                  <a:gd name="connsiteX14" fmla="*/ 39096 w 39095"/>
                  <a:gd name="connsiteY14" fmla="*/ 45569 h 46838"/>
                  <a:gd name="connsiteX15" fmla="*/ 29703 w 39095"/>
                  <a:gd name="connsiteY15" fmla="*/ 45569 h 46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9095" h="46838">
                    <a:moveTo>
                      <a:pt x="29703" y="45569"/>
                    </a:moveTo>
                    <a:lnTo>
                      <a:pt x="30972" y="46839"/>
                    </a:lnTo>
                    <a:lnTo>
                      <a:pt x="28560" y="45569"/>
                    </a:lnTo>
                    <a:cubicBezTo>
                      <a:pt x="17517" y="39603"/>
                      <a:pt x="9267" y="28814"/>
                      <a:pt x="4443" y="17136"/>
                    </a:cubicBezTo>
                    <a:cubicBezTo>
                      <a:pt x="2539" y="12820"/>
                      <a:pt x="1016" y="8251"/>
                      <a:pt x="0" y="3554"/>
                    </a:cubicBezTo>
                    <a:lnTo>
                      <a:pt x="2031" y="127"/>
                    </a:lnTo>
                    <a:lnTo>
                      <a:pt x="2539" y="127"/>
                    </a:lnTo>
                    <a:cubicBezTo>
                      <a:pt x="2539" y="127"/>
                      <a:pt x="2920" y="0"/>
                      <a:pt x="2920" y="0"/>
                    </a:cubicBezTo>
                    <a:lnTo>
                      <a:pt x="5332" y="2031"/>
                    </a:lnTo>
                    <a:cubicBezTo>
                      <a:pt x="6855" y="9520"/>
                      <a:pt x="9647" y="16755"/>
                      <a:pt x="13582" y="23356"/>
                    </a:cubicBezTo>
                    <a:lnTo>
                      <a:pt x="16628" y="27671"/>
                    </a:lnTo>
                    <a:lnTo>
                      <a:pt x="17391" y="28560"/>
                    </a:lnTo>
                    <a:cubicBezTo>
                      <a:pt x="20437" y="32495"/>
                      <a:pt x="23991" y="35922"/>
                      <a:pt x="27672" y="38715"/>
                    </a:cubicBezTo>
                    <a:cubicBezTo>
                      <a:pt x="30719" y="40746"/>
                      <a:pt x="34019" y="42523"/>
                      <a:pt x="37192" y="43665"/>
                    </a:cubicBezTo>
                    <a:lnTo>
                      <a:pt x="39096" y="45569"/>
                    </a:lnTo>
                    <a:lnTo>
                      <a:pt x="29703" y="45569"/>
                    </a:lnTo>
                    <a:close/>
                  </a:path>
                </a:pathLst>
              </a:custGeom>
              <a:solidFill>
                <a:srgbClr val="063F24"/>
              </a:solidFill>
              <a:ln w="12690" cap="flat">
                <a:noFill/>
                <a:prstDash val="solid"/>
                <a:miter/>
              </a:ln>
            </p:spPr>
            <p:txBody>
              <a:bodyPr rtlCol="0" anchor="ctr"/>
              <a:lstStyle/>
              <a:p>
                <a:endParaRPr lang="fi-FI"/>
              </a:p>
            </p:txBody>
          </p:sp>
          <p:sp>
            <p:nvSpPr>
              <p:cNvPr id="94" name="Puolivapaa piirto 93">
                <a:extLst>
                  <a:ext uri="{FF2B5EF4-FFF2-40B4-BE49-F238E27FC236}">
                    <a16:creationId xmlns:a16="http://schemas.microsoft.com/office/drawing/2014/main" id="{59EFFCAA-A50E-1357-5541-D9A3BC6E6431}"/>
                  </a:ext>
                </a:extLst>
              </p:cNvPr>
              <p:cNvSpPr/>
              <p:nvPr/>
            </p:nvSpPr>
            <p:spPr>
              <a:xfrm>
                <a:off x="11418005" y="4108384"/>
                <a:ext cx="23960" cy="77422"/>
              </a:xfrm>
              <a:custGeom>
                <a:avLst/>
                <a:gdLst>
                  <a:gd name="connsiteX0" fmla="*/ 4772 w 23960"/>
                  <a:gd name="connsiteY0" fmla="*/ 881 h 77422"/>
                  <a:gd name="connsiteX1" fmla="*/ 20004 w 23960"/>
                  <a:gd name="connsiteY1" fmla="*/ 26395 h 77422"/>
                  <a:gd name="connsiteX2" fmla="*/ 23685 w 23960"/>
                  <a:gd name="connsiteY2" fmla="*/ 57747 h 77422"/>
                  <a:gd name="connsiteX3" fmla="*/ 20004 w 23960"/>
                  <a:gd name="connsiteY3" fmla="*/ 75518 h 77422"/>
                  <a:gd name="connsiteX4" fmla="*/ 16704 w 23960"/>
                  <a:gd name="connsiteY4" fmla="*/ 77422 h 77422"/>
                  <a:gd name="connsiteX5" fmla="*/ 14800 w 23960"/>
                  <a:gd name="connsiteY5" fmla="*/ 73995 h 77422"/>
                  <a:gd name="connsiteX6" fmla="*/ 9976 w 23960"/>
                  <a:gd name="connsiteY6" fmla="*/ 16874 h 77422"/>
                  <a:gd name="connsiteX7" fmla="*/ 837 w 23960"/>
                  <a:gd name="connsiteY7" fmla="*/ 4689 h 77422"/>
                  <a:gd name="connsiteX8" fmla="*/ 4645 w 23960"/>
                  <a:gd name="connsiteY8" fmla="*/ 754 h 77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960" h="77422">
                    <a:moveTo>
                      <a:pt x="4772" y="881"/>
                    </a:moveTo>
                    <a:cubicBezTo>
                      <a:pt x="12007" y="7862"/>
                      <a:pt x="16957" y="16874"/>
                      <a:pt x="20004" y="26395"/>
                    </a:cubicBezTo>
                    <a:cubicBezTo>
                      <a:pt x="23304" y="36422"/>
                      <a:pt x="24574" y="47212"/>
                      <a:pt x="23685" y="57747"/>
                    </a:cubicBezTo>
                    <a:cubicBezTo>
                      <a:pt x="23177" y="63713"/>
                      <a:pt x="22035" y="69806"/>
                      <a:pt x="20004" y="75518"/>
                    </a:cubicBezTo>
                    <a:lnTo>
                      <a:pt x="16704" y="77422"/>
                    </a:lnTo>
                    <a:lnTo>
                      <a:pt x="14800" y="73995"/>
                    </a:lnTo>
                    <a:cubicBezTo>
                      <a:pt x="21146" y="55590"/>
                      <a:pt x="19369" y="33884"/>
                      <a:pt x="9976" y="16874"/>
                    </a:cubicBezTo>
                    <a:cubicBezTo>
                      <a:pt x="7437" y="12305"/>
                      <a:pt x="4645" y="8370"/>
                      <a:pt x="837" y="4689"/>
                    </a:cubicBezTo>
                    <a:cubicBezTo>
                      <a:pt x="-1702" y="2277"/>
                      <a:pt x="2106" y="-1658"/>
                      <a:pt x="4645" y="754"/>
                    </a:cubicBezTo>
                  </a:path>
                </a:pathLst>
              </a:custGeom>
              <a:solidFill>
                <a:srgbClr val="063F24"/>
              </a:solidFill>
              <a:ln w="12690" cap="flat">
                <a:noFill/>
                <a:prstDash val="solid"/>
                <a:miter/>
              </a:ln>
            </p:spPr>
            <p:txBody>
              <a:bodyPr rtlCol="0" anchor="ctr"/>
              <a:lstStyle/>
              <a:p>
                <a:endParaRPr lang="fi-FI"/>
              </a:p>
            </p:txBody>
          </p:sp>
          <p:sp>
            <p:nvSpPr>
              <p:cNvPr id="95" name="Puolivapaa piirto 94">
                <a:extLst>
                  <a:ext uri="{FF2B5EF4-FFF2-40B4-BE49-F238E27FC236}">
                    <a16:creationId xmlns:a16="http://schemas.microsoft.com/office/drawing/2014/main" id="{C315B298-6457-2568-900A-F97B5D49A6AD}"/>
                  </a:ext>
                </a:extLst>
              </p:cNvPr>
              <p:cNvSpPr/>
              <p:nvPr/>
            </p:nvSpPr>
            <p:spPr>
              <a:xfrm>
                <a:off x="11333035" y="4492986"/>
                <a:ext cx="33891" cy="41380"/>
              </a:xfrm>
              <a:custGeom>
                <a:avLst/>
                <a:gdLst>
                  <a:gd name="connsiteX0" fmla="*/ 33891 w 33891"/>
                  <a:gd name="connsiteY0" fmla="*/ 2793 h 41380"/>
                  <a:gd name="connsiteX1" fmla="*/ 13074 w 33891"/>
                  <a:gd name="connsiteY1" fmla="*/ 38207 h 41380"/>
                  <a:gd name="connsiteX2" fmla="*/ 2665 w 33891"/>
                  <a:gd name="connsiteY2" fmla="*/ 41381 h 41380"/>
                  <a:gd name="connsiteX3" fmla="*/ 0 w 33891"/>
                  <a:gd name="connsiteY3" fmla="*/ 38588 h 41380"/>
                  <a:gd name="connsiteX4" fmla="*/ 2665 w 33891"/>
                  <a:gd name="connsiteY4" fmla="*/ 35795 h 41380"/>
                  <a:gd name="connsiteX5" fmla="*/ 3173 w 33891"/>
                  <a:gd name="connsiteY5" fmla="*/ 35795 h 41380"/>
                  <a:gd name="connsiteX6" fmla="*/ 3427 w 33891"/>
                  <a:gd name="connsiteY6" fmla="*/ 35795 h 41380"/>
                  <a:gd name="connsiteX7" fmla="*/ 4188 w 33891"/>
                  <a:gd name="connsiteY7" fmla="*/ 35795 h 41380"/>
                  <a:gd name="connsiteX8" fmla="*/ 6220 w 33891"/>
                  <a:gd name="connsiteY8" fmla="*/ 35161 h 41380"/>
                  <a:gd name="connsiteX9" fmla="*/ 9647 w 33891"/>
                  <a:gd name="connsiteY9" fmla="*/ 33764 h 41380"/>
                  <a:gd name="connsiteX10" fmla="*/ 16374 w 33891"/>
                  <a:gd name="connsiteY10" fmla="*/ 29068 h 41380"/>
                  <a:gd name="connsiteX11" fmla="*/ 26148 w 33891"/>
                  <a:gd name="connsiteY11" fmla="*/ 13709 h 41380"/>
                  <a:gd name="connsiteX12" fmla="*/ 28433 w 33891"/>
                  <a:gd name="connsiteY12" fmla="*/ 2793 h 41380"/>
                  <a:gd name="connsiteX13" fmla="*/ 31099 w 33891"/>
                  <a:gd name="connsiteY13" fmla="*/ 0 h 41380"/>
                  <a:gd name="connsiteX14" fmla="*/ 33764 w 33891"/>
                  <a:gd name="connsiteY14" fmla="*/ 2793 h 41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3891" h="41380">
                    <a:moveTo>
                      <a:pt x="33891" y="2793"/>
                    </a:moveTo>
                    <a:cubicBezTo>
                      <a:pt x="33002" y="16755"/>
                      <a:pt x="25767" y="31480"/>
                      <a:pt x="13074" y="38207"/>
                    </a:cubicBezTo>
                    <a:cubicBezTo>
                      <a:pt x="9773" y="39984"/>
                      <a:pt x="6347" y="41000"/>
                      <a:pt x="2665" y="41381"/>
                    </a:cubicBezTo>
                    <a:lnTo>
                      <a:pt x="0" y="38588"/>
                    </a:lnTo>
                    <a:lnTo>
                      <a:pt x="2665" y="35795"/>
                    </a:lnTo>
                    <a:lnTo>
                      <a:pt x="3173" y="35795"/>
                    </a:lnTo>
                    <a:cubicBezTo>
                      <a:pt x="3173" y="35795"/>
                      <a:pt x="3427" y="35795"/>
                      <a:pt x="3427" y="35795"/>
                    </a:cubicBezTo>
                    <a:lnTo>
                      <a:pt x="4188" y="35795"/>
                    </a:lnTo>
                    <a:cubicBezTo>
                      <a:pt x="4188" y="35795"/>
                      <a:pt x="6220" y="35161"/>
                      <a:pt x="6220" y="35161"/>
                    </a:cubicBezTo>
                    <a:lnTo>
                      <a:pt x="9647" y="33764"/>
                    </a:lnTo>
                    <a:cubicBezTo>
                      <a:pt x="12312" y="32495"/>
                      <a:pt x="14344" y="30972"/>
                      <a:pt x="16374" y="29068"/>
                    </a:cubicBezTo>
                    <a:cubicBezTo>
                      <a:pt x="20817" y="24879"/>
                      <a:pt x="24117" y="19548"/>
                      <a:pt x="26148" y="13709"/>
                    </a:cubicBezTo>
                    <a:cubicBezTo>
                      <a:pt x="27417" y="10155"/>
                      <a:pt x="28179" y="6474"/>
                      <a:pt x="28433" y="2793"/>
                    </a:cubicBezTo>
                    <a:lnTo>
                      <a:pt x="31099" y="0"/>
                    </a:lnTo>
                    <a:lnTo>
                      <a:pt x="33764" y="2793"/>
                    </a:lnTo>
                    <a:close/>
                  </a:path>
                </a:pathLst>
              </a:custGeom>
              <a:solidFill>
                <a:srgbClr val="063F24"/>
              </a:solidFill>
              <a:ln w="12690" cap="flat">
                <a:noFill/>
                <a:prstDash val="solid"/>
                <a:miter/>
              </a:ln>
            </p:spPr>
            <p:txBody>
              <a:bodyPr rtlCol="0" anchor="ctr"/>
              <a:lstStyle/>
              <a:p>
                <a:endParaRPr lang="fi-FI"/>
              </a:p>
            </p:txBody>
          </p:sp>
          <p:sp>
            <p:nvSpPr>
              <p:cNvPr id="96" name="Puolivapaa piirto 95">
                <a:extLst>
                  <a:ext uri="{FF2B5EF4-FFF2-40B4-BE49-F238E27FC236}">
                    <a16:creationId xmlns:a16="http://schemas.microsoft.com/office/drawing/2014/main" id="{52C61D53-60AA-39DF-7B6F-5336DA4731B5}"/>
                  </a:ext>
                </a:extLst>
              </p:cNvPr>
              <p:cNvSpPr/>
              <p:nvPr/>
            </p:nvSpPr>
            <p:spPr>
              <a:xfrm>
                <a:off x="11115851" y="4287353"/>
                <a:ext cx="83776" cy="79968"/>
              </a:xfrm>
              <a:custGeom>
                <a:avLst/>
                <a:gdLst>
                  <a:gd name="connsiteX0" fmla="*/ 0 w 83776"/>
                  <a:gd name="connsiteY0" fmla="*/ 39984 h 79968"/>
                  <a:gd name="connsiteX1" fmla="*/ 41889 w 83776"/>
                  <a:gd name="connsiteY1" fmla="*/ 79968 h 79968"/>
                  <a:gd name="connsiteX2" fmla="*/ 83777 w 83776"/>
                  <a:gd name="connsiteY2" fmla="*/ 39984 h 79968"/>
                  <a:gd name="connsiteX3" fmla="*/ 41889 w 83776"/>
                  <a:gd name="connsiteY3" fmla="*/ 0 h 79968"/>
                  <a:gd name="connsiteX4" fmla="*/ 0 w 83776"/>
                  <a:gd name="connsiteY4" fmla="*/ 39984 h 799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776" h="79968">
                    <a:moveTo>
                      <a:pt x="0" y="39984"/>
                    </a:moveTo>
                    <a:cubicBezTo>
                      <a:pt x="0" y="62070"/>
                      <a:pt x="18787" y="79968"/>
                      <a:pt x="41889" y="79968"/>
                    </a:cubicBezTo>
                    <a:cubicBezTo>
                      <a:pt x="64991" y="79968"/>
                      <a:pt x="83777" y="62070"/>
                      <a:pt x="83777" y="39984"/>
                    </a:cubicBezTo>
                    <a:cubicBezTo>
                      <a:pt x="83777" y="17897"/>
                      <a:pt x="64991" y="0"/>
                      <a:pt x="41889" y="0"/>
                    </a:cubicBezTo>
                    <a:cubicBezTo>
                      <a:pt x="18787" y="0"/>
                      <a:pt x="0" y="17897"/>
                      <a:pt x="0" y="39984"/>
                    </a:cubicBezTo>
                  </a:path>
                </a:pathLst>
              </a:custGeom>
              <a:solidFill>
                <a:srgbClr val="FFFFFF"/>
              </a:solidFill>
              <a:ln w="12690" cap="flat">
                <a:noFill/>
                <a:prstDash val="solid"/>
                <a:miter/>
              </a:ln>
            </p:spPr>
            <p:txBody>
              <a:bodyPr rtlCol="0" anchor="ctr"/>
              <a:lstStyle/>
              <a:p>
                <a:endParaRPr lang="fi-FI"/>
              </a:p>
            </p:txBody>
          </p:sp>
          <p:sp>
            <p:nvSpPr>
              <p:cNvPr id="97" name="Puolivapaa piirto 96">
                <a:extLst>
                  <a:ext uri="{FF2B5EF4-FFF2-40B4-BE49-F238E27FC236}">
                    <a16:creationId xmlns:a16="http://schemas.microsoft.com/office/drawing/2014/main" id="{AA895D3E-3F4C-547D-56F1-AB33F6E99052}"/>
                  </a:ext>
                </a:extLst>
              </p:cNvPr>
              <p:cNvSpPr/>
              <p:nvPr/>
            </p:nvSpPr>
            <p:spPr>
              <a:xfrm>
                <a:off x="11340905" y="4178952"/>
                <a:ext cx="677445" cy="618040"/>
              </a:xfrm>
              <a:custGeom>
                <a:avLst/>
                <a:gdLst>
                  <a:gd name="connsiteX0" fmla="*/ 677319 w 677445"/>
                  <a:gd name="connsiteY0" fmla="*/ 490980 h 618040"/>
                  <a:gd name="connsiteX1" fmla="*/ 454804 w 677445"/>
                  <a:gd name="connsiteY1" fmla="*/ 564348 h 618040"/>
                  <a:gd name="connsiteX2" fmla="*/ 451757 w 677445"/>
                  <a:gd name="connsiteY2" fmla="*/ 565236 h 618040"/>
                  <a:gd name="connsiteX3" fmla="*/ 284967 w 677445"/>
                  <a:gd name="connsiteY3" fmla="*/ 614106 h 618040"/>
                  <a:gd name="connsiteX4" fmla="*/ 270623 w 677445"/>
                  <a:gd name="connsiteY4" fmla="*/ 618041 h 618040"/>
                  <a:gd name="connsiteX5" fmla="*/ 233812 w 677445"/>
                  <a:gd name="connsiteY5" fmla="*/ 565109 h 618040"/>
                  <a:gd name="connsiteX6" fmla="*/ 141658 w 677445"/>
                  <a:gd name="connsiteY6" fmla="*/ 433098 h 618040"/>
                  <a:gd name="connsiteX7" fmla="*/ 117033 w 677445"/>
                  <a:gd name="connsiteY7" fmla="*/ 396922 h 618040"/>
                  <a:gd name="connsiteX8" fmla="*/ 113352 w 677445"/>
                  <a:gd name="connsiteY8" fmla="*/ 391464 h 618040"/>
                  <a:gd name="connsiteX9" fmla="*/ 106624 w 677445"/>
                  <a:gd name="connsiteY9" fmla="*/ 380929 h 618040"/>
                  <a:gd name="connsiteX10" fmla="*/ 63086 w 677445"/>
                  <a:gd name="connsiteY10" fmla="*/ 301849 h 618040"/>
                  <a:gd name="connsiteX11" fmla="*/ 60674 w 677445"/>
                  <a:gd name="connsiteY11" fmla="*/ 297279 h 618040"/>
                  <a:gd name="connsiteX12" fmla="*/ 55850 w 677445"/>
                  <a:gd name="connsiteY12" fmla="*/ 287632 h 618040"/>
                  <a:gd name="connsiteX13" fmla="*/ 38969 w 677445"/>
                  <a:gd name="connsiteY13" fmla="*/ 254883 h 618040"/>
                  <a:gd name="connsiteX14" fmla="*/ 23991 w 677445"/>
                  <a:gd name="connsiteY14" fmla="*/ 225688 h 618040"/>
                  <a:gd name="connsiteX15" fmla="*/ 23737 w 677445"/>
                  <a:gd name="connsiteY15" fmla="*/ 225308 h 618040"/>
                  <a:gd name="connsiteX16" fmla="*/ 10662 w 677445"/>
                  <a:gd name="connsiteY16" fmla="*/ 199667 h 618040"/>
                  <a:gd name="connsiteX17" fmla="*/ 10662 w 677445"/>
                  <a:gd name="connsiteY17" fmla="*/ 199413 h 618040"/>
                  <a:gd name="connsiteX18" fmla="*/ 0 w 677445"/>
                  <a:gd name="connsiteY18" fmla="*/ 179103 h 618040"/>
                  <a:gd name="connsiteX19" fmla="*/ 28941 w 677445"/>
                  <a:gd name="connsiteY19" fmla="*/ 167426 h 618040"/>
                  <a:gd name="connsiteX20" fmla="*/ 47219 w 677445"/>
                  <a:gd name="connsiteY20" fmla="*/ 159683 h 618040"/>
                  <a:gd name="connsiteX21" fmla="*/ 67909 w 677445"/>
                  <a:gd name="connsiteY21" fmla="*/ 151051 h 618040"/>
                  <a:gd name="connsiteX22" fmla="*/ 93677 w 677445"/>
                  <a:gd name="connsiteY22" fmla="*/ 140135 h 618040"/>
                  <a:gd name="connsiteX23" fmla="*/ 225561 w 677445"/>
                  <a:gd name="connsiteY23" fmla="*/ 81365 h 618040"/>
                  <a:gd name="connsiteX24" fmla="*/ 267196 w 677445"/>
                  <a:gd name="connsiteY24" fmla="*/ 61563 h 618040"/>
                  <a:gd name="connsiteX25" fmla="*/ 382959 w 677445"/>
                  <a:gd name="connsiteY25" fmla="*/ 4316 h 618040"/>
                  <a:gd name="connsiteX26" fmla="*/ 391337 w 677445"/>
                  <a:gd name="connsiteY26" fmla="*/ 0 h 618040"/>
                  <a:gd name="connsiteX27" fmla="*/ 396795 w 677445"/>
                  <a:gd name="connsiteY27" fmla="*/ 10028 h 618040"/>
                  <a:gd name="connsiteX28" fmla="*/ 399460 w 677445"/>
                  <a:gd name="connsiteY28" fmla="*/ 14724 h 618040"/>
                  <a:gd name="connsiteX29" fmla="*/ 401492 w 677445"/>
                  <a:gd name="connsiteY29" fmla="*/ 18532 h 618040"/>
                  <a:gd name="connsiteX30" fmla="*/ 434748 w 677445"/>
                  <a:gd name="connsiteY30" fmla="*/ 77303 h 618040"/>
                  <a:gd name="connsiteX31" fmla="*/ 521571 w 677445"/>
                  <a:gd name="connsiteY31" fmla="*/ 226958 h 618040"/>
                  <a:gd name="connsiteX32" fmla="*/ 572471 w 677445"/>
                  <a:gd name="connsiteY32" fmla="*/ 313400 h 618040"/>
                  <a:gd name="connsiteX33" fmla="*/ 574883 w 677445"/>
                  <a:gd name="connsiteY33" fmla="*/ 317588 h 618040"/>
                  <a:gd name="connsiteX34" fmla="*/ 577295 w 677445"/>
                  <a:gd name="connsiteY34" fmla="*/ 321904 h 618040"/>
                  <a:gd name="connsiteX35" fmla="*/ 618421 w 677445"/>
                  <a:gd name="connsiteY35" fmla="*/ 391337 h 618040"/>
                  <a:gd name="connsiteX36" fmla="*/ 618676 w 677445"/>
                  <a:gd name="connsiteY36" fmla="*/ 391718 h 618040"/>
                  <a:gd name="connsiteX37" fmla="*/ 621849 w 677445"/>
                  <a:gd name="connsiteY37" fmla="*/ 396795 h 618040"/>
                  <a:gd name="connsiteX38" fmla="*/ 659422 w 677445"/>
                  <a:gd name="connsiteY38" fmla="*/ 460262 h 618040"/>
                  <a:gd name="connsiteX39" fmla="*/ 669322 w 677445"/>
                  <a:gd name="connsiteY39" fmla="*/ 476636 h 618040"/>
                  <a:gd name="connsiteX40" fmla="*/ 671988 w 677445"/>
                  <a:gd name="connsiteY40" fmla="*/ 480952 h 618040"/>
                  <a:gd name="connsiteX41" fmla="*/ 677446 w 677445"/>
                  <a:gd name="connsiteY41" fmla="*/ 490599 h 618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677445" h="618040">
                    <a:moveTo>
                      <a:pt x="677319" y="490980"/>
                    </a:moveTo>
                    <a:cubicBezTo>
                      <a:pt x="603697" y="517002"/>
                      <a:pt x="529441" y="541373"/>
                      <a:pt x="454804" y="564348"/>
                    </a:cubicBezTo>
                    <a:lnTo>
                      <a:pt x="451757" y="565236"/>
                    </a:lnTo>
                    <a:cubicBezTo>
                      <a:pt x="396414" y="582373"/>
                      <a:pt x="340690" y="598747"/>
                      <a:pt x="284967" y="614106"/>
                    </a:cubicBezTo>
                    <a:cubicBezTo>
                      <a:pt x="280143" y="615375"/>
                      <a:pt x="275447" y="616772"/>
                      <a:pt x="270623" y="618041"/>
                    </a:cubicBezTo>
                    <a:cubicBezTo>
                      <a:pt x="258310" y="600397"/>
                      <a:pt x="245998" y="582880"/>
                      <a:pt x="233812" y="565109"/>
                    </a:cubicBezTo>
                    <a:cubicBezTo>
                      <a:pt x="202967" y="521063"/>
                      <a:pt x="172249" y="477017"/>
                      <a:pt x="141658" y="433098"/>
                    </a:cubicBezTo>
                    <a:cubicBezTo>
                      <a:pt x="133281" y="421039"/>
                      <a:pt x="124776" y="409235"/>
                      <a:pt x="117033" y="396922"/>
                    </a:cubicBezTo>
                    <a:cubicBezTo>
                      <a:pt x="115764" y="395018"/>
                      <a:pt x="114368" y="393368"/>
                      <a:pt x="113352" y="391464"/>
                    </a:cubicBezTo>
                    <a:cubicBezTo>
                      <a:pt x="111067" y="388037"/>
                      <a:pt x="108909" y="384483"/>
                      <a:pt x="106624" y="380929"/>
                    </a:cubicBezTo>
                    <a:cubicBezTo>
                      <a:pt x="90757" y="355542"/>
                      <a:pt x="76668" y="328632"/>
                      <a:pt x="63086" y="301849"/>
                    </a:cubicBezTo>
                    <a:lnTo>
                      <a:pt x="60674" y="297279"/>
                    </a:lnTo>
                    <a:cubicBezTo>
                      <a:pt x="59024" y="294106"/>
                      <a:pt x="57374" y="290932"/>
                      <a:pt x="55850" y="287632"/>
                    </a:cubicBezTo>
                    <a:cubicBezTo>
                      <a:pt x="50012" y="276716"/>
                      <a:pt x="44427" y="265800"/>
                      <a:pt x="38969" y="254883"/>
                    </a:cubicBezTo>
                    <a:cubicBezTo>
                      <a:pt x="33891" y="245109"/>
                      <a:pt x="29068" y="235335"/>
                      <a:pt x="23991" y="225688"/>
                    </a:cubicBezTo>
                    <a:lnTo>
                      <a:pt x="23737" y="225308"/>
                    </a:lnTo>
                    <a:cubicBezTo>
                      <a:pt x="19293" y="216803"/>
                      <a:pt x="14978" y="208171"/>
                      <a:pt x="10662" y="199667"/>
                    </a:cubicBezTo>
                    <a:lnTo>
                      <a:pt x="10662" y="199413"/>
                    </a:lnTo>
                    <a:cubicBezTo>
                      <a:pt x="6981" y="192686"/>
                      <a:pt x="3554" y="185831"/>
                      <a:pt x="0" y="179103"/>
                    </a:cubicBezTo>
                    <a:cubicBezTo>
                      <a:pt x="9773" y="175296"/>
                      <a:pt x="19420" y="171361"/>
                      <a:pt x="28941" y="167426"/>
                    </a:cubicBezTo>
                    <a:cubicBezTo>
                      <a:pt x="35160" y="164760"/>
                      <a:pt x="41254" y="162349"/>
                      <a:pt x="47219" y="159683"/>
                    </a:cubicBezTo>
                    <a:cubicBezTo>
                      <a:pt x="54200" y="156890"/>
                      <a:pt x="61055" y="153971"/>
                      <a:pt x="67909" y="151051"/>
                    </a:cubicBezTo>
                    <a:cubicBezTo>
                      <a:pt x="76541" y="147497"/>
                      <a:pt x="85172" y="143943"/>
                      <a:pt x="93677" y="140135"/>
                    </a:cubicBezTo>
                    <a:cubicBezTo>
                      <a:pt x="137850" y="121476"/>
                      <a:pt x="181769" y="101674"/>
                      <a:pt x="225561" y="81365"/>
                    </a:cubicBezTo>
                    <a:cubicBezTo>
                      <a:pt x="239524" y="75018"/>
                      <a:pt x="253359" y="68417"/>
                      <a:pt x="267196" y="61563"/>
                    </a:cubicBezTo>
                    <a:cubicBezTo>
                      <a:pt x="306037" y="43157"/>
                      <a:pt x="344625" y="23864"/>
                      <a:pt x="382959" y="4316"/>
                    </a:cubicBezTo>
                    <a:cubicBezTo>
                      <a:pt x="385752" y="2793"/>
                      <a:pt x="388544" y="1523"/>
                      <a:pt x="391337" y="0"/>
                    </a:cubicBezTo>
                    <a:cubicBezTo>
                      <a:pt x="392987" y="3046"/>
                      <a:pt x="394891" y="6347"/>
                      <a:pt x="396795" y="10028"/>
                    </a:cubicBezTo>
                    <a:cubicBezTo>
                      <a:pt x="397557" y="11551"/>
                      <a:pt x="398446" y="13074"/>
                      <a:pt x="399460" y="14724"/>
                    </a:cubicBezTo>
                    <a:lnTo>
                      <a:pt x="401492" y="18532"/>
                    </a:lnTo>
                    <a:cubicBezTo>
                      <a:pt x="410631" y="34907"/>
                      <a:pt x="421928" y="54836"/>
                      <a:pt x="434748" y="77303"/>
                    </a:cubicBezTo>
                    <a:cubicBezTo>
                      <a:pt x="459754" y="121095"/>
                      <a:pt x="490473" y="173899"/>
                      <a:pt x="521571" y="226958"/>
                    </a:cubicBezTo>
                    <a:cubicBezTo>
                      <a:pt x="538834" y="256152"/>
                      <a:pt x="555970" y="285474"/>
                      <a:pt x="572471" y="313400"/>
                    </a:cubicBezTo>
                    <a:lnTo>
                      <a:pt x="574883" y="317588"/>
                    </a:lnTo>
                    <a:lnTo>
                      <a:pt x="577295" y="321904"/>
                    </a:lnTo>
                    <a:cubicBezTo>
                      <a:pt x="592020" y="346529"/>
                      <a:pt x="605855" y="370266"/>
                      <a:pt x="618421" y="391337"/>
                    </a:cubicBezTo>
                    <a:lnTo>
                      <a:pt x="618676" y="391718"/>
                    </a:lnTo>
                    <a:lnTo>
                      <a:pt x="621849" y="396795"/>
                    </a:lnTo>
                    <a:cubicBezTo>
                      <a:pt x="636954" y="422436"/>
                      <a:pt x="649902" y="444015"/>
                      <a:pt x="659422" y="460262"/>
                    </a:cubicBezTo>
                    <a:cubicBezTo>
                      <a:pt x="663356" y="466609"/>
                      <a:pt x="666530" y="472067"/>
                      <a:pt x="669322" y="476636"/>
                    </a:cubicBezTo>
                    <a:lnTo>
                      <a:pt x="671988" y="480952"/>
                    </a:lnTo>
                    <a:cubicBezTo>
                      <a:pt x="674273" y="484887"/>
                      <a:pt x="676050" y="488315"/>
                      <a:pt x="677446" y="490599"/>
                    </a:cubicBezTo>
                  </a:path>
                </a:pathLst>
              </a:custGeom>
              <a:solidFill>
                <a:srgbClr val="F0E8D1"/>
              </a:solidFill>
              <a:ln w="12690" cap="flat">
                <a:noFill/>
                <a:prstDash val="solid"/>
                <a:miter/>
              </a:ln>
            </p:spPr>
            <p:txBody>
              <a:bodyPr rtlCol="0" anchor="ctr"/>
              <a:lstStyle/>
              <a:p>
                <a:endParaRPr lang="fi-FI"/>
              </a:p>
            </p:txBody>
          </p:sp>
          <p:sp>
            <p:nvSpPr>
              <p:cNvPr id="98" name="Puolivapaa piirto 97">
                <a:extLst>
                  <a:ext uri="{FF2B5EF4-FFF2-40B4-BE49-F238E27FC236}">
                    <a16:creationId xmlns:a16="http://schemas.microsoft.com/office/drawing/2014/main" id="{7E69BF83-06BF-EFF0-3A85-5875813C12BD}"/>
                  </a:ext>
                </a:extLst>
              </p:cNvPr>
              <p:cNvSpPr/>
              <p:nvPr/>
            </p:nvSpPr>
            <p:spPr>
              <a:xfrm>
                <a:off x="11373273" y="4184283"/>
                <a:ext cx="648251" cy="617787"/>
              </a:xfrm>
              <a:custGeom>
                <a:avLst/>
                <a:gdLst>
                  <a:gd name="connsiteX0" fmla="*/ 647744 w 648251"/>
                  <a:gd name="connsiteY0" fmla="*/ 490600 h 617787"/>
                  <a:gd name="connsiteX1" fmla="*/ 447061 w 648251"/>
                  <a:gd name="connsiteY1" fmla="*/ 560033 h 617787"/>
                  <a:gd name="connsiteX2" fmla="*/ 431575 w 648251"/>
                  <a:gd name="connsiteY2" fmla="*/ 565110 h 617787"/>
                  <a:gd name="connsiteX3" fmla="*/ 258691 w 648251"/>
                  <a:gd name="connsiteY3" fmla="*/ 617787 h 617787"/>
                  <a:gd name="connsiteX4" fmla="*/ 252725 w 648251"/>
                  <a:gd name="connsiteY4" fmla="*/ 608902 h 617787"/>
                  <a:gd name="connsiteX5" fmla="*/ 220230 w 648251"/>
                  <a:gd name="connsiteY5" fmla="*/ 560033 h 617787"/>
                  <a:gd name="connsiteX6" fmla="*/ 135311 w 648251"/>
                  <a:gd name="connsiteY6" fmla="*/ 432972 h 617787"/>
                  <a:gd name="connsiteX7" fmla="*/ 108782 w 648251"/>
                  <a:gd name="connsiteY7" fmla="*/ 391972 h 617787"/>
                  <a:gd name="connsiteX8" fmla="*/ 105482 w 648251"/>
                  <a:gd name="connsiteY8" fmla="*/ 386514 h 617787"/>
                  <a:gd name="connsiteX9" fmla="*/ 101928 w 648251"/>
                  <a:gd name="connsiteY9" fmla="*/ 380802 h 617787"/>
                  <a:gd name="connsiteX10" fmla="*/ 58009 w 648251"/>
                  <a:gd name="connsiteY10" fmla="*/ 297279 h 617787"/>
                  <a:gd name="connsiteX11" fmla="*/ 38207 w 648251"/>
                  <a:gd name="connsiteY11" fmla="*/ 257168 h 617787"/>
                  <a:gd name="connsiteX12" fmla="*/ 35795 w 648251"/>
                  <a:gd name="connsiteY12" fmla="*/ 252091 h 617787"/>
                  <a:gd name="connsiteX13" fmla="*/ 26402 w 648251"/>
                  <a:gd name="connsiteY13" fmla="*/ 232924 h 617787"/>
                  <a:gd name="connsiteX14" fmla="*/ 25894 w 648251"/>
                  <a:gd name="connsiteY14" fmla="*/ 232035 h 617787"/>
                  <a:gd name="connsiteX15" fmla="*/ 25641 w 648251"/>
                  <a:gd name="connsiteY15" fmla="*/ 231654 h 617787"/>
                  <a:gd name="connsiteX16" fmla="*/ 24752 w 648251"/>
                  <a:gd name="connsiteY16" fmla="*/ 229750 h 617787"/>
                  <a:gd name="connsiteX17" fmla="*/ 762 w 648251"/>
                  <a:gd name="connsiteY17" fmla="*/ 180754 h 617787"/>
                  <a:gd name="connsiteX18" fmla="*/ 0 w 648251"/>
                  <a:gd name="connsiteY18" fmla="*/ 179231 h 617787"/>
                  <a:gd name="connsiteX19" fmla="*/ 381 w 648251"/>
                  <a:gd name="connsiteY19" fmla="*/ 178977 h 617787"/>
                  <a:gd name="connsiteX20" fmla="*/ 15486 w 648251"/>
                  <a:gd name="connsiteY20" fmla="*/ 172630 h 617787"/>
                  <a:gd name="connsiteX21" fmla="*/ 15740 w 648251"/>
                  <a:gd name="connsiteY21" fmla="*/ 172630 h 617787"/>
                  <a:gd name="connsiteX22" fmla="*/ 20563 w 648251"/>
                  <a:gd name="connsiteY22" fmla="*/ 170345 h 617787"/>
                  <a:gd name="connsiteX23" fmla="*/ 39476 w 648251"/>
                  <a:gd name="connsiteY23" fmla="*/ 162221 h 617787"/>
                  <a:gd name="connsiteX24" fmla="*/ 58009 w 648251"/>
                  <a:gd name="connsiteY24" fmla="*/ 154098 h 617787"/>
                  <a:gd name="connsiteX25" fmla="*/ 70575 w 648251"/>
                  <a:gd name="connsiteY25" fmla="*/ 148640 h 617787"/>
                  <a:gd name="connsiteX26" fmla="*/ 71844 w 648251"/>
                  <a:gd name="connsiteY26" fmla="*/ 148005 h 617787"/>
                  <a:gd name="connsiteX27" fmla="*/ 199413 w 648251"/>
                  <a:gd name="connsiteY27" fmla="*/ 89234 h 617787"/>
                  <a:gd name="connsiteX28" fmla="*/ 226577 w 648251"/>
                  <a:gd name="connsiteY28" fmla="*/ 76034 h 617787"/>
                  <a:gd name="connsiteX29" fmla="*/ 350337 w 648251"/>
                  <a:gd name="connsiteY29" fmla="*/ 12820 h 617787"/>
                  <a:gd name="connsiteX30" fmla="*/ 364681 w 648251"/>
                  <a:gd name="connsiteY30" fmla="*/ 5078 h 617787"/>
                  <a:gd name="connsiteX31" fmla="*/ 374455 w 648251"/>
                  <a:gd name="connsiteY31" fmla="*/ 0 h 617787"/>
                  <a:gd name="connsiteX32" fmla="*/ 416597 w 648251"/>
                  <a:gd name="connsiteY32" fmla="*/ 78318 h 617787"/>
                  <a:gd name="connsiteX33" fmla="*/ 494408 w 648251"/>
                  <a:gd name="connsiteY33" fmla="*/ 218580 h 617787"/>
                  <a:gd name="connsiteX34" fmla="*/ 528299 w 648251"/>
                  <a:gd name="connsiteY34" fmla="*/ 278874 h 617787"/>
                  <a:gd name="connsiteX35" fmla="*/ 546577 w 648251"/>
                  <a:gd name="connsiteY35" fmla="*/ 311242 h 617787"/>
                  <a:gd name="connsiteX36" fmla="*/ 548989 w 648251"/>
                  <a:gd name="connsiteY36" fmla="*/ 315558 h 617787"/>
                  <a:gd name="connsiteX37" fmla="*/ 589227 w 648251"/>
                  <a:gd name="connsiteY37" fmla="*/ 386387 h 617787"/>
                  <a:gd name="connsiteX38" fmla="*/ 589481 w 648251"/>
                  <a:gd name="connsiteY38" fmla="*/ 386767 h 617787"/>
                  <a:gd name="connsiteX39" fmla="*/ 592273 w 648251"/>
                  <a:gd name="connsiteY39" fmla="*/ 391845 h 617787"/>
                  <a:gd name="connsiteX40" fmla="*/ 628196 w 648251"/>
                  <a:gd name="connsiteY40" fmla="*/ 455058 h 617787"/>
                  <a:gd name="connsiteX41" fmla="*/ 637335 w 648251"/>
                  <a:gd name="connsiteY41" fmla="*/ 471560 h 617787"/>
                  <a:gd name="connsiteX42" fmla="*/ 640000 w 648251"/>
                  <a:gd name="connsiteY42" fmla="*/ 475875 h 617787"/>
                  <a:gd name="connsiteX43" fmla="*/ 645458 w 648251"/>
                  <a:gd name="connsiteY43" fmla="*/ 485522 h 617787"/>
                  <a:gd name="connsiteX44" fmla="*/ 648251 w 648251"/>
                  <a:gd name="connsiteY44" fmla="*/ 490473 h 617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648251" h="617787">
                    <a:moveTo>
                      <a:pt x="647744" y="490600"/>
                    </a:moveTo>
                    <a:cubicBezTo>
                      <a:pt x="581230" y="515098"/>
                      <a:pt x="514463" y="538200"/>
                      <a:pt x="447061" y="560033"/>
                    </a:cubicBezTo>
                    <a:cubicBezTo>
                      <a:pt x="441857" y="561682"/>
                      <a:pt x="436779" y="563460"/>
                      <a:pt x="431575" y="565110"/>
                    </a:cubicBezTo>
                    <a:cubicBezTo>
                      <a:pt x="374201" y="583515"/>
                      <a:pt x="316573" y="601286"/>
                      <a:pt x="258691" y="617787"/>
                    </a:cubicBezTo>
                    <a:cubicBezTo>
                      <a:pt x="256660" y="614741"/>
                      <a:pt x="254756" y="611948"/>
                      <a:pt x="252725" y="608902"/>
                    </a:cubicBezTo>
                    <a:cubicBezTo>
                      <a:pt x="241936" y="592528"/>
                      <a:pt x="231020" y="576153"/>
                      <a:pt x="220230" y="560033"/>
                    </a:cubicBezTo>
                    <a:cubicBezTo>
                      <a:pt x="191797" y="517636"/>
                      <a:pt x="163618" y="475367"/>
                      <a:pt x="135311" y="432972"/>
                    </a:cubicBezTo>
                    <a:cubicBezTo>
                      <a:pt x="126299" y="419390"/>
                      <a:pt x="117160" y="405808"/>
                      <a:pt x="108782" y="391972"/>
                    </a:cubicBezTo>
                    <a:cubicBezTo>
                      <a:pt x="107640" y="390068"/>
                      <a:pt x="106371" y="388418"/>
                      <a:pt x="105482" y="386514"/>
                    </a:cubicBezTo>
                    <a:cubicBezTo>
                      <a:pt x="104213" y="384610"/>
                      <a:pt x="103070" y="382706"/>
                      <a:pt x="101928" y="380802"/>
                    </a:cubicBezTo>
                    <a:cubicBezTo>
                      <a:pt x="85807" y="353892"/>
                      <a:pt x="71971" y="325459"/>
                      <a:pt x="58009" y="297279"/>
                    </a:cubicBezTo>
                    <a:cubicBezTo>
                      <a:pt x="51408" y="283951"/>
                      <a:pt x="44934" y="270496"/>
                      <a:pt x="38207" y="257168"/>
                    </a:cubicBezTo>
                    <a:cubicBezTo>
                      <a:pt x="37446" y="255518"/>
                      <a:pt x="36684" y="253741"/>
                      <a:pt x="35795" y="252091"/>
                    </a:cubicBezTo>
                    <a:cubicBezTo>
                      <a:pt x="32749" y="245744"/>
                      <a:pt x="29576" y="239270"/>
                      <a:pt x="26402" y="232924"/>
                    </a:cubicBezTo>
                    <a:lnTo>
                      <a:pt x="25894" y="232035"/>
                    </a:lnTo>
                    <a:lnTo>
                      <a:pt x="25641" y="231654"/>
                    </a:lnTo>
                    <a:lnTo>
                      <a:pt x="24752" y="229750"/>
                    </a:lnTo>
                    <a:cubicBezTo>
                      <a:pt x="16882" y="213376"/>
                      <a:pt x="8886" y="197128"/>
                      <a:pt x="762" y="180754"/>
                    </a:cubicBezTo>
                    <a:lnTo>
                      <a:pt x="0" y="179231"/>
                    </a:lnTo>
                    <a:lnTo>
                      <a:pt x="381" y="178977"/>
                    </a:lnTo>
                    <a:cubicBezTo>
                      <a:pt x="5458" y="176692"/>
                      <a:pt x="10536" y="174788"/>
                      <a:pt x="15486" y="172630"/>
                    </a:cubicBezTo>
                    <a:lnTo>
                      <a:pt x="15740" y="172630"/>
                    </a:lnTo>
                    <a:cubicBezTo>
                      <a:pt x="17390" y="171869"/>
                      <a:pt x="18913" y="171107"/>
                      <a:pt x="20563" y="170345"/>
                    </a:cubicBezTo>
                    <a:cubicBezTo>
                      <a:pt x="26910" y="167680"/>
                      <a:pt x="33130" y="165014"/>
                      <a:pt x="39476" y="162221"/>
                    </a:cubicBezTo>
                    <a:cubicBezTo>
                      <a:pt x="45696" y="159556"/>
                      <a:pt x="51789" y="156890"/>
                      <a:pt x="58009" y="154098"/>
                    </a:cubicBezTo>
                    <a:cubicBezTo>
                      <a:pt x="62198" y="152448"/>
                      <a:pt x="66386" y="150544"/>
                      <a:pt x="70575" y="148640"/>
                    </a:cubicBezTo>
                    <a:lnTo>
                      <a:pt x="71844" y="148005"/>
                    </a:lnTo>
                    <a:cubicBezTo>
                      <a:pt x="114622" y="129219"/>
                      <a:pt x="157144" y="109671"/>
                      <a:pt x="199413" y="89234"/>
                    </a:cubicBezTo>
                    <a:cubicBezTo>
                      <a:pt x="208552" y="84919"/>
                      <a:pt x="217565" y="80603"/>
                      <a:pt x="226577" y="76034"/>
                    </a:cubicBezTo>
                    <a:cubicBezTo>
                      <a:pt x="268211" y="55724"/>
                      <a:pt x="309465" y="34653"/>
                      <a:pt x="350337" y="12820"/>
                    </a:cubicBezTo>
                    <a:cubicBezTo>
                      <a:pt x="355161" y="10409"/>
                      <a:pt x="360111" y="7743"/>
                      <a:pt x="364681" y="5078"/>
                    </a:cubicBezTo>
                    <a:cubicBezTo>
                      <a:pt x="367854" y="3427"/>
                      <a:pt x="371282" y="1650"/>
                      <a:pt x="374455" y="0"/>
                    </a:cubicBezTo>
                    <a:cubicBezTo>
                      <a:pt x="384356" y="19040"/>
                      <a:pt x="398953" y="46331"/>
                      <a:pt x="416597" y="78318"/>
                    </a:cubicBezTo>
                    <a:cubicBezTo>
                      <a:pt x="439191" y="119572"/>
                      <a:pt x="466482" y="168695"/>
                      <a:pt x="494408" y="218580"/>
                    </a:cubicBezTo>
                    <a:cubicBezTo>
                      <a:pt x="505831" y="238763"/>
                      <a:pt x="517001" y="258818"/>
                      <a:pt x="528299" y="278874"/>
                    </a:cubicBezTo>
                    <a:cubicBezTo>
                      <a:pt x="534518" y="289790"/>
                      <a:pt x="540612" y="300706"/>
                      <a:pt x="546577" y="311242"/>
                    </a:cubicBezTo>
                    <a:lnTo>
                      <a:pt x="548989" y="315558"/>
                    </a:lnTo>
                    <a:cubicBezTo>
                      <a:pt x="563205" y="340817"/>
                      <a:pt x="576660" y="364681"/>
                      <a:pt x="589227" y="386387"/>
                    </a:cubicBezTo>
                    <a:lnTo>
                      <a:pt x="589481" y="386767"/>
                    </a:lnTo>
                    <a:lnTo>
                      <a:pt x="592273" y="391845"/>
                    </a:lnTo>
                    <a:cubicBezTo>
                      <a:pt x="606363" y="416851"/>
                      <a:pt x="618676" y="438557"/>
                      <a:pt x="628196" y="455058"/>
                    </a:cubicBezTo>
                    <a:cubicBezTo>
                      <a:pt x="631750" y="461278"/>
                      <a:pt x="634796" y="466863"/>
                      <a:pt x="637335" y="471560"/>
                    </a:cubicBezTo>
                    <a:lnTo>
                      <a:pt x="640000" y="475875"/>
                    </a:lnTo>
                    <a:cubicBezTo>
                      <a:pt x="642285" y="479810"/>
                      <a:pt x="644189" y="483237"/>
                      <a:pt x="645458" y="485522"/>
                    </a:cubicBezTo>
                    <a:cubicBezTo>
                      <a:pt x="647363" y="488695"/>
                      <a:pt x="648251" y="490473"/>
                      <a:pt x="648251" y="490473"/>
                    </a:cubicBezTo>
                  </a:path>
                </a:pathLst>
              </a:custGeom>
              <a:solidFill>
                <a:srgbClr val="F0E8D1"/>
              </a:solidFill>
              <a:ln w="12690" cap="flat">
                <a:noFill/>
                <a:prstDash val="solid"/>
                <a:miter/>
              </a:ln>
            </p:spPr>
            <p:txBody>
              <a:bodyPr rtlCol="0" anchor="ctr"/>
              <a:lstStyle/>
              <a:p>
                <a:endParaRPr lang="fi-FI"/>
              </a:p>
            </p:txBody>
          </p:sp>
          <p:sp>
            <p:nvSpPr>
              <p:cNvPr id="99" name="Puolivapaa piirto 98">
                <a:extLst>
                  <a:ext uri="{FF2B5EF4-FFF2-40B4-BE49-F238E27FC236}">
                    <a16:creationId xmlns:a16="http://schemas.microsoft.com/office/drawing/2014/main" id="{8B8FC77D-F3C9-A235-113E-CCD61DD24E38}"/>
                  </a:ext>
                </a:extLst>
              </p:cNvPr>
              <p:cNvSpPr/>
              <p:nvPr/>
            </p:nvSpPr>
            <p:spPr>
              <a:xfrm>
                <a:off x="11768291" y="4420380"/>
                <a:ext cx="541758" cy="221018"/>
              </a:xfrm>
              <a:custGeom>
                <a:avLst/>
                <a:gdLst>
                  <a:gd name="connsiteX0" fmla="*/ 540485 w 541758"/>
                  <a:gd name="connsiteY0" fmla="*/ 147370 h 221018"/>
                  <a:gd name="connsiteX1" fmla="*/ 538453 w 541758"/>
                  <a:gd name="connsiteY1" fmla="*/ 148132 h 221018"/>
                  <a:gd name="connsiteX2" fmla="*/ 538073 w 541758"/>
                  <a:gd name="connsiteY2" fmla="*/ 148132 h 221018"/>
                  <a:gd name="connsiteX3" fmla="*/ 530583 w 541758"/>
                  <a:gd name="connsiteY3" fmla="*/ 150417 h 221018"/>
                  <a:gd name="connsiteX4" fmla="*/ 510401 w 541758"/>
                  <a:gd name="connsiteY4" fmla="*/ 155875 h 221018"/>
                  <a:gd name="connsiteX5" fmla="*/ 338406 w 541758"/>
                  <a:gd name="connsiteY5" fmla="*/ 189131 h 221018"/>
                  <a:gd name="connsiteX6" fmla="*/ 304768 w 541758"/>
                  <a:gd name="connsiteY6" fmla="*/ 196494 h 221018"/>
                  <a:gd name="connsiteX7" fmla="*/ 277224 w 541758"/>
                  <a:gd name="connsiteY7" fmla="*/ 208299 h 221018"/>
                  <a:gd name="connsiteX8" fmla="*/ 232670 w 541758"/>
                  <a:gd name="connsiteY8" fmla="*/ 219088 h 221018"/>
                  <a:gd name="connsiteX9" fmla="*/ 231908 w 541758"/>
                  <a:gd name="connsiteY9" fmla="*/ 219342 h 221018"/>
                  <a:gd name="connsiteX10" fmla="*/ 86949 w 541758"/>
                  <a:gd name="connsiteY10" fmla="*/ 206014 h 221018"/>
                  <a:gd name="connsiteX11" fmla="*/ 81872 w 541758"/>
                  <a:gd name="connsiteY11" fmla="*/ 197890 h 221018"/>
                  <a:gd name="connsiteX12" fmla="*/ 84157 w 541758"/>
                  <a:gd name="connsiteY12" fmla="*/ 193574 h 221018"/>
                  <a:gd name="connsiteX13" fmla="*/ 85046 w 541758"/>
                  <a:gd name="connsiteY13" fmla="*/ 192940 h 221018"/>
                  <a:gd name="connsiteX14" fmla="*/ 32368 w 541758"/>
                  <a:gd name="connsiteY14" fmla="*/ 178977 h 221018"/>
                  <a:gd name="connsiteX15" fmla="*/ 31861 w 541758"/>
                  <a:gd name="connsiteY15" fmla="*/ 172249 h 221018"/>
                  <a:gd name="connsiteX16" fmla="*/ 34526 w 541758"/>
                  <a:gd name="connsiteY16" fmla="*/ 170980 h 221018"/>
                  <a:gd name="connsiteX17" fmla="*/ 37573 w 541758"/>
                  <a:gd name="connsiteY17" fmla="*/ 170980 h 221018"/>
                  <a:gd name="connsiteX18" fmla="*/ 31733 w 541758"/>
                  <a:gd name="connsiteY18" fmla="*/ 170472 h 221018"/>
                  <a:gd name="connsiteX19" fmla="*/ 18660 w 541758"/>
                  <a:gd name="connsiteY19" fmla="*/ 168568 h 221018"/>
                  <a:gd name="connsiteX20" fmla="*/ 10027 w 541758"/>
                  <a:gd name="connsiteY20" fmla="*/ 167299 h 221018"/>
                  <a:gd name="connsiteX21" fmla="*/ 507 w 541758"/>
                  <a:gd name="connsiteY21" fmla="*/ 159175 h 221018"/>
                  <a:gd name="connsiteX22" fmla="*/ 0 w 541758"/>
                  <a:gd name="connsiteY22" fmla="*/ 156002 h 221018"/>
                  <a:gd name="connsiteX23" fmla="*/ 2285 w 541758"/>
                  <a:gd name="connsiteY23" fmla="*/ 150544 h 221018"/>
                  <a:gd name="connsiteX24" fmla="*/ 7362 w 541758"/>
                  <a:gd name="connsiteY24" fmla="*/ 146228 h 221018"/>
                  <a:gd name="connsiteX25" fmla="*/ 17517 w 541758"/>
                  <a:gd name="connsiteY25" fmla="*/ 140897 h 221018"/>
                  <a:gd name="connsiteX26" fmla="*/ 22721 w 541758"/>
                  <a:gd name="connsiteY26" fmla="*/ 138993 h 221018"/>
                  <a:gd name="connsiteX27" fmla="*/ 24371 w 541758"/>
                  <a:gd name="connsiteY27" fmla="*/ 138485 h 221018"/>
                  <a:gd name="connsiteX28" fmla="*/ 36176 w 541758"/>
                  <a:gd name="connsiteY28" fmla="*/ 135439 h 221018"/>
                  <a:gd name="connsiteX29" fmla="*/ 37064 w 541758"/>
                  <a:gd name="connsiteY29" fmla="*/ 135184 h 221018"/>
                  <a:gd name="connsiteX30" fmla="*/ 25133 w 541758"/>
                  <a:gd name="connsiteY30" fmla="*/ 134804 h 221018"/>
                  <a:gd name="connsiteX31" fmla="*/ 22848 w 541758"/>
                  <a:gd name="connsiteY31" fmla="*/ 134804 h 221018"/>
                  <a:gd name="connsiteX32" fmla="*/ 18913 w 541758"/>
                  <a:gd name="connsiteY32" fmla="*/ 119953 h 221018"/>
                  <a:gd name="connsiteX33" fmla="*/ 28814 w 541758"/>
                  <a:gd name="connsiteY33" fmla="*/ 114240 h 221018"/>
                  <a:gd name="connsiteX34" fmla="*/ 145720 w 541758"/>
                  <a:gd name="connsiteY34" fmla="*/ 81111 h 221018"/>
                  <a:gd name="connsiteX35" fmla="*/ 148513 w 541758"/>
                  <a:gd name="connsiteY35" fmla="*/ 79969 h 221018"/>
                  <a:gd name="connsiteX36" fmla="*/ 146990 w 541758"/>
                  <a:gd name="connsiteY36" fmla="*/ 76922 h 221018"/>
                  <a:gd name="connsiteX37" fmla="*/ 146990 w 541758"/>
                  <a:gd name="connsiteY37" fmla="*/ 76922 h 221018"/>
                  <a:gd name="connsiteX38" fmla="*/ 145085 w 541758"/>
                  <a:gd name="connsiteY38" fmla="*/ 72352 h 221018"/>
                  <a:gd name="connsiteX39" fmla="*/ 131630 w 541758"/>
                  <a:gd name="connsiteY39" fmla="*/ 43157 h 221018"/>
                  <a:gd name="connsiteX40" fmla="*/ 132900 w 541758"/>
                  <a:gd name="connsiteY40" fmla="*/ 42777 h 221018"/>
                  <a:gd name="connsiteX41" fmla="*/ 242063 w 541758"/>
                  <a:gd name="connsiteY41" fmla="*/ 36049 h 221018"/>
                  <a:gd name="connsiteX42" fmla="*/ 268211 w 541758"/>
                  <a:gd name="connsiteY42" fmla="*/ 47854 h 221018"/>
                  <a:gd name="connsiteX43" fmla="*/ 294741 w 541758"/>
                  <a:gd name="connsiteY43" fmla="*/ 47474 h 221018"/>
                  <a:gd name="connsiteX44" fmla="*/ 494280 w 541758"/>
                  <a:gd name="connsiteY44" fmla="*/ 0 h 221018"/>
                  <a:gd name="connsiteX45" fmla="*/ 540485 w 541758"/>
                  <a:gd name="connsiteY45" fmla="*/ 147243 h 221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541758" h="221018">
                    <a:moveTo>
                      <a:pt x="540485" y="147370"/>
                    </a:moveTo>
                    <a:lnTo>
                      <a:pt x="538453" y="148132"/>
                    </a:lnTo>
                    <a:lnTo>
                      <a:pt x="538073" y="148132"/>
                    </a:lnTo>
                    <a:cubicBezTo>
                      <a:pt x="535407" y="148894"/>
                      <a:pt x="532995" y="149655"/>
                      <a:pt x="530583" y="150417"/>
                    </a:cubicBezTo>
                    <a:cubicBezTo>
                      <a:pt x="523856" y="152321"/>
                      <a:pt x="517128" y="154225"/>
                      <a:pt x="510401" y="155875"/>
                    </a:cubicBezTo>
                    <a:cubicBezTo>
                      <a:pt x="453027" y="171107"/>
                      <a:pt x="399207" y="179358"/>
                      <a:pt x="338406" y="189131"/>
                    </a:cubicBezTo>
                    <a:cubicBezTo>
                      <a:pt x="326982" y="191036"/>
                      <a:pt x="315557" y="192686"/>
                      <a:pt x="304768" y="196494"/>
                    </a:cubicBezTo>
                    <a:cubicBezTo>
                      <a:pt x="295248" y="199667"/>
                      <a:pt x="286490" y="204364"/>
                      <a:pt x="277224" y="208299"/>
                    </a:cubicBezTo>
                    <a:cubicBezTo>
                      <a:pt x="265038" y="213757"/>
                      <a:pt x="249679" y="217184"/>
                      <a:pt x="232670" y="219088"/>
                    </a:cubicBezTo>
                    <a:lnTo>
                      <a:pt x="231908" y="219342"/>
                    </a:lnTo>
                    <a:cubicBezTo>
                      <a:pt x="186466" y="224292"/>
                      <a:pt x="128838" y="217819"/>
                      <a:pt x="86949" y="206014"/>
                    </a:cubicBezTo>
                    <a:cubicBezTo>
                      <a:pt x="82888" y="204871"/>
                      <a:pt x="81111" y="201063"/>
                      <a:pt x="81872" y="197890"/>
                    </a:cubicBezTo>
                    <a:lnTo>
                      <a:pt x="84157" y="193574"/>
                    </a:lnTo>
                    <a:lnTo>
                      <a:pt x="85046" y="192940"/>
                    </a:lnTo>
                    <a:cubicBezTo>
                      <a:pt x="63974" y="190528"/>
                      <a:pt x="44046" y="186212"/>
                      <a:pt x="32368" y="178977"/>
                    </a:cubicBezTo>
                    <a:cubicBezTo>
                      <a:pt x="29703" y="177327"/>
                      <a:pt x="29703" y="173772"/>
                      <a:pt x="31861" y="172249"/>
                    </a:cubicBezTo>
                    <a:lnTo>
                      <a:pt x="34526" y="170980"/>
                    </a:lnTo>
                    <a:lnTo>
                      <a:pt x="37573" y="170980"/>
                    </a:lnTo>
                    <a:cubicBezTo>
                      <a:pt x="35668" y="170853"/>
                      <a:pt x="33765" y="170599"/>
                      <a:pt x="31733" y="170472"/>
                    </a:cubicBezTo>
                    <a:cubicBezTo>
                      <a:pt x="27418" y="169965"/>
                      <a:pt x="22975" y="169330"/>
                      <a:pt x="18660" y="168568"/>
                    </a:cubicBezTo>
                    <a:cubicBezTo>
                      <a:pt x="15867" y="168187"/>
                      <a:pt x="12820" y="167807"/>
                      <a:pt x="10027" y="167299"/>
                    </a:cubicBezTo>
                    <a:cubicBezTo>
                      <a:pt x="5585" y="166537"/>
                      <a:pt x="1777" y="163491"/>
                      <a:pt x="507" y="159175"/>
                    </a:cubicBezTo>
                    <a:lnTo>
                      <a:pt x="0" y="156002"/>
                    </a:lnTo>
                    <a:cubicBezTo>
                      <a:pt x="0" y="153971"/>
                      <a:pt x="889" y="152067"/>
                      <a:pt x="2285" y="150544"/>
                    </a:cubicBezTo>
                    <a:cubicBezTo>
                      <a:pt x="3808" y="148894"/>
                      <a:pt x="5712" y="147497"/>
                      <a:pt x="7362" y="146228"/>
                    </a:cubicBezTo>
                    <a:cubicBezTo>
                      <a:pt x="10536" y="144197"/>
                      <a:pt x="13962" y="142420"/>
                      <a:pt x="17517" y="140897"/>
                    </a:cubicBezTo>
                    <a:cubicBezTo>
                      <a:pt x="19167" y="140135"/>
                      <a:pt x="20817" y="139374"/>
                      <a:pt x="22721" y="138993"/>
                    </a:cubicBezTo>
                    <a:lnTo>
                      <a:pt x="24371" y="138485"/>
                    </a:lnTo>
                    <a:cubicBezTo>
                      <a:pt x="28053" y="137215"/>
                      <a:pt x="31988" y="136200"/>
                      <a:pt x="36176" y="135439"/>
                    </a:cubicBezTo>
                    <a:lnTo>
                      <a:pt x="37064" y="135184"/>
                    </a:lnTo>
                    <a:cubicBezTo>
                      <a:pt x="32749" y="135184"/>
                      <a:pt x="28687" y="135058"/>
                      <a:pt x="25133" y="134804"/>
                    </a:cubicBezTo>
                    <a:lnTo>
                      <a:pt x="22848" y="134804"/>
                    </a:lnTo>
                    <a:cubicBezTo>
                      <a:pt x="14978" y="134423"/>
                      <a:pt x="12186" y="124015"/>
                      <a:pt x="18913" y="119953"/>
                    </a:cubicBezTo>
                    <a:cubicBezTo>
                      <a:pt x="22086" y="117922"/>
                      <a:pt x="25260" y="116018"/>
                      <a:pt x="28814" y="114240"/>
                    </a:cubicBezTo>
                    <a:cubicBezTo>
                      <a:pt x="63467" y="96724"/>
                      <a:pt x="112210" y="93550"/>
                      <a:pt x="145720" y="81111"/>
                    </a:cubicBezTo>
                    <a:lnTo>
                      <a:pt x="148513" y="79969"/>
                    </a:lnTo>
                    <a:cubicBezTo>
                      <a:pt x="148513" y="79969"/>
                      <a:pt x="148005" y="78699"/>
                      <a:pt x="146990" y="76922"/>
                    </a:cubicBezTo>
                    <a:lnTo>
                      <a:pt x="146990" y="76922"/>
                    </a:lnTo>
                    <a:cubicBezTo>
                      <a:pt x="146608" y="75653"/>
                      <a:pt x="145847" y="74129"/>
                      <a:pt x="145085" y="72352"/>
                    </a:cubicBezTo>
                    <a:cubicBezTo>
                      <a:pt x="140389" y="61563"/>
                      <a:pt x="132139" y="43157"/>
                      <a:pt x="131630" y="43157"/>
                    </a:cubicBezTo>
                    <a:lnTo>
                      <a:pt x="132900" y="42777"/>
                    </a:lnTo>
                    <a:cubicBezTo>
                      <a:pt x="140008" y="40365"/>
                      <a:pt x="204363" y="14724"/>
                      <a:pt x="242063" y="36049"/>
                    </a:cubicBezTo>
                    <a:cubicBezTo>
                      <a:pt x="250440" y="40746"/>
                      <a:pt x="258945" y="46077"/>
                      <a:pt x="268211" y="47854"/>
                    </a:cubicBezTo>
                    <a:cubicBezTo>
                      <a:pt x="276970" y="49758"/>
                      <a:pt x="285982" y="48616"/>
                      <a:pt x="294741" y="47474"/>
                    </a:cubicBezTo>
                    <a:cubicBezTo>
                      <a:pt x="324824" y="43538"/>
                      <a:pt x="494280" y="0"/>
                      <a:pt x="494280" y="0"/>
                    </a:cubicBezTo>
                    <a:cubicBezTo>
                      <a:pt x="533757" y="33892"/>
                      <a:pt x="546070" y="95455"/>
                      <a:pt x="540485" y="147243"/>
                    </a:cubicBezTo>
                  </a:path>
                </a:pathLst>
              </a:custGeom>
              <a:solidFill>
                <a:srgbClr val="FFD6B8"/>
              </a:solidFill>
              <a:ln w="12690" cap="flat">
                <a:noFill/>
                <a:prstDash val="solid"/>
                <a:miter/>
              </a:ln>
            </p:spPr>
            <p:txBody>
              <a:bodyPr rtlCol="0" anchor="ctr"/>
              <a:lstStyle/>
              <a:p>
                <a:endParaRPr lang="fi-FI"/>
              </a:p>
            </p:txBody>
          </p:sp>
          <p:sp>
            <p:nvSpPr>
              <p:cNvPr id="101" name="Puolivapaa piirto 100">
                <a:extLst>
                  <a:ext uri="{FF2B5EF4-FFF2-40B4-BE49-F238E27FC236}">
                    <a16:creationId xmlns:a16="http://schemas.microsoft.com/office/drawing/2014/main" id="{D568BC4E-C7E2-8205-DF14-3251E21B8531}"/>
                  </a:ext>
                </a:extLst>
              </p:cNvPr>
              <p:cNvSpPr/>
              <p:nvPr/>
            </p:nvSpPr>
            <p:spPr>
              <a:xfrm>
                <a:off x="11790409" y="4553132"/>
                <a:ext cx="130329" cy="7573"/>
              </a:xfrm>
              <a:custGeom>
                <a:avLst/>
                <a:gdLst>
                  <a:gd name="connsiteX0" fmla="*/ 2380 w 130329"/>
                  <a:gd name="connsiteY0" fmla="*/ 7383 h 7573"/>
                  <a:gd name="connsiteX1" fmla="*/ 99992 w 130329"/>
                  <a:gd name="connsiteY1" fmla="*/ 6621 h 7573"/>
                  <a:gd name="connsiteX2" fmla="*/ 128045 w 130329"/>
                  <a:gd name="connsiteY2" fmla="*/ 4844 h 7573"/>
                  <a:gd name="connsiteX3" fmla="*/ 128045 w 130329"/>
                  <a:gd name="connsiteY3" fmla="*/ 21 h 7573"/>
                  <a:gd name="connsiteX4" fmla="*/ 30560 w 130329"/>
                  <a:gd name="connsiteY4" fmla="*/ 2686 h 7573"/>
                  <a:gd name="connsiteX5" fmla="*/ 2380 w 130329"/>
                  <a:gd name="connsiteY5" fmla="*/ 2686 h 7573"/>
                  <a:gd name="connsiteX6" fmla="*/ 2380 w 130329"/>
                  <a:gd name="connsiteY6" fmla="*/ 7510 h 7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329" h="7573">
                    <a:moveTo>
                      <a:pt x="2380" y="7383"/>
                    </a:moveTo>
                    <a:cubicBezTo>
                      <a:pt x="34875" y="7383"/>
                      <a:pt x="67497" y="8144"/>
                      <a:pt x="99992" y="6621"/>
                    </a:cubicBezTo>
                    <a:cubicBezTo>
                      <a:pt x="109385" y="6241"/>
                      <a:pt x="118652" y="5606"/>
                      <a:pt x="128045" y="4844"/>
                    </a:cubicBezTo>
                    <a:cubicBezTo>
                      <a:pt x="131091" y="4590"/>
                      <a:pt x="131091" y="-360"/>
                      <a:pt x="128045" y="21"/>
                    </a:cubicBezTo>
                    <a:cubicBezTo>
                      <a:pt x="95550" y="2686"/>
                      <a:pt x="63055" y="2813"/>
                      <a:pt x="30560" y="2686"/>
                    </a:cubicBezTo>
                    <a:cubicBezTo>
                      <a:pt x="21167" y="2686"/>
                      <a:pt x="11773" y="2686"/>
                      <a:pt x="2380" y="2686"/>
                    </a:cubicBezTo>
                    <a:cubicBezTo>
                      <a:pt x="-793" y="2686"/>
                      <a:pt x="-793" y="7510"/>
                      <a:pt x="2380" y="7510"/>
                    </a:cubicBezTo>
                  </a:path>
                </a:pathLst>
              </a:custGeom>
              <a:solidFill>
                <a:srgbClr val="784A2B"/>
              </a:solidFill>
              <a:ln w="12690" cap="flat">
                <a:noFill/>
                <a:prstDash val="solid"/>
                <a:miter/>
              </a:ln>
            </p:spPr>
            <p:txBody>
              <a:bodyPr rtlCol="0" anchor="ctr"/>
              <a:lstStyle/>
              <a:p>
                <a:endParaRPr lang="fi-FI"/>
              </a:p>
            </p:txBody>
          </p:sp>
          <p:sp>
            <p:nvSpPr>
              <p:cNvPr id="102" name="Puolivapaa piirto 101">
                <a:extLst>
                  <a:ext uri="{FF2B5EF4-FFF2-40B4-BE49-F238E27FC236}">
                    <a16:creationId xmlns:a16="http://schemas.microsoft.com/office/drawing/2014/main" id="{02D21710-5D43-BE58-4C22-9DEBFB1C3D25}"/>
                  </a:ext>
                </a:extLst>
              </p:cNvPr>
              <p:cNvSpPr/>
              <p:nvPr/>
            </p:nvSpPr>
            <p:spPr>
              <a:xfrm>
                <a:off x="11799676" y="4585372"/>
                <a:ext cx="126520" cy="8482"/>
              </a:xfrm>
              <a:custGeom>
                <a:avLst/>
                <a:gdLst>
                  <a:gd name="connsiteX0" fmla="*/ 2380 w 126520"/>
                  <a:gd name="connsiteY0" fmla="*/ 8399 h 8482"/>
                  <a:gd name="connsiteX1" fmla="*/ 100118 w 126520"/>
                  <a:gd name="connsiteY1" fmla="*/ 6622 h 8482"/>
                  <a:gd name="connsiteX2" fmla="*/ 124236 w 126520"/>
                  <a:gd name="connsiteY2" fmla="*/ 4845 h 8482"/>
                  <a:gd name="connsiteX3" fmla="*/ 124236 w 126520"/>
                  <a:gd name="connsiteY3" fmla="*/ 21 h 8482"/>
                  <a:gd name="connsiteX4" fmla="*/ 78032 w 126520"/>
                  <a:gd name="connsiteY4" fmla="*/ 2687 h 8482"/>
                  <a:gd name="connsiteX5" fmla="*/ 26624 w 126520"/>
                  <a:gd name="connsiteY5" fmla="*/ 3576 h 8482"/>
                  <a:gd name="connsiteX6" fmla="*/ 2380 w 126520"/>
                  <a:gd name="connsiteY6" fmla="*/ 3576 h 8482"/>
                  <a:gd name="connsiteX7" fmla="*/ 2380 w 126520"/>
                  <a:gd name="connsiteY7" fmla="*/ 8399 h 84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6520" h="8482">
                    <a:moveTo>
                      <a:pt x="2380" y="8399"/>
                    </a:moveTo>
                    <a:cubicBezTo>
                      <a:pt x="35001" y="8653"/>
                      <a:pt x="67623" y="8399"/>
                      <a:pt x="100118" y="6622"/>
                    </a:cubicBezTo>
                    <a:cubicBezTo>
                      <a:pt x="108242" y="6241"/>
                      <a:pt x="116239" y="5734"/>
                      <a:pt x="124236" y="4845"/>
                    </a:cubicBezTo>
                    <a:cubicBezTo>
                      <a:pt x="127282" y="4464"/>
                      <a:pt x="127282" y="-359"/>
                      <a:pt x="124236" y="21"/>
                    </a:cubicBezTo>
                    <a:cubicBezTo>
                      <a:pt x="108877" y="1545"/>
                      <a:pt x="93391" y="2179"/>
                      <a:pt x="78032" y="2687"/>
                    </a:cubicBezTo>
                    <a:cubicBezTo>
                      <a:pt x="60896" y="3195"/>
                      <a:pt x="43760" y="3449"/>
                      <a:pt x="26624" y="3576"/>
                    </a:cubicBezTo>
                    <a:cubicBezTo>
                      <a:pt x="18500" y="3576"/>
                      <a:pt x="10503" y="3576"/>
                      <a:pt x="2380" y="3576"/>
                    </a:cubicBezTo>
                    <a:cubicBezTo>
                      <a:pt x="-793" y="3576"/>
                      <a:pt x="-793" y="8399"/>
                      <a:pt x="2380" y="8399"/>
                    </a:cubicBezTo>
                  </a:path>
                </a:pathLst>
              </a:custGeom>
              <a:solidFill>
                <a:srgbClr val="784A2B"/>
              </a:solidFill>
              <a:ln w="12690" cap="flat">
                <a:noFill/>
                <a:prstDash val="solid"/>
                <a:miter/>
              </a:ln>
            </p:spPr>
            <p:txBody>
              <a:bodyPr rtlCol="0" anchor="ctr"/>
              <a:lstStyle/>
              <a:p>
                <a:endParaRPr lang="fi-FI"/>
              </a:p>
            </p:txBody>
          </p:sp>
          <p:sp>
            <p:nvSpPr>
              <p:cNvPr id="103" name="Puolivapaa piirto 102">
                <a:extLst>
                  <a:ext uri="{FF2B5EF4-FFF2-40B4-BE49-F238E27FC236}">
                    <a16:creationId xmlns:a16="http://schemas.microsoft.com/office/drawing/2014/main" id="{03394DED-A86F-7F23-5FB6-75CEE283CC0A}"/>
                  </a:ext>
                </a:extLst>
              </p:cNvPr>
              <p:cNvSpPr/>
              <p:nvPr/>
            </p:nvSpPr>
            <p:spPr>
              <a:xfrm>
                <a:off x="11913371" y="4466791"/>
                <a:ext cx="86071" cy="35512"/>
              </a:xfrm>
              <a:custGeom>
                <a:avLst/>
                <a:gdLst>
                  <a:gd name="connsiteX0" fmla="*/ 2925 w 86071"/>
                  <a:gd name="connsiteY0" fmla="*/ 35334 h 35512"/>
                  <a:gd name="connsiteX1" fmla="*/ 84416 w 86071"/>
                  <a:gd name="connsiteY1" fmla="*/ 4870 h 35512"/>
                  <a:gd name="connsiteX2" fmla="*/ 83147 w 86071"/>
                  <a:gd name="connsiteY2" fmla="*/ 174 h 35512"/>
                  <a:gd name="connsiteX3" fmla="*/ 1655 w 86071"/>
                  <a:gd name="connsiteY3" fmla="*/ 30638 h 35512"/>
                  <a:gd name="connsiteX4" fmla="*/ 2925 w 86071"/>
                  <a:gd name="connsiteY4" fmla="*/ 35334 h 35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071" h="35512">
                    <a:moveTo>
                      <a:pt x="2925" y="35334"/>
                    </a:moveTo>
                    <a:cubicBezTo>
                      <a:pt x="30088" y="25180"/>
                      <a:pt x="57252" y="15025"/>
                      <a:pt x="84416" y="4870"/>
                    </a:cubicBezTo>
                    <a:cubicBezTo>
                      <a:pt x="87336" y="3855"/>
                      <a:pt x="86067" y="-969"/>
                      <a:pt x="83147" y="174"/>
                    </a:cubicBezTo>
                    <a:cubicBezTo>
                      <a:pt x="55983" y="10328"/>
                      <a:pt x="28819" y="20483"/>
                      <a:pt x="1655" y="30638"/>
                    </a:cubicBezTo>
                    <a:cubicBezTo>
                      <a:pt x="-1264" y="31780"/>
                      <a:pt x="5" y="36477"/>
                      <a:pt x="2925" y="35334"/>
                    </a:cubicBezTo>
                  </a:path>
                </a:pathLst>
              </a:custGeom>
              <a:solidFill>
                <a:srgbClr val="784A2B"/>
              </a:solidFill>
              <a:ln w="12690" cap="flat">
                <a:noFill/>
                <a:prstDash val="solid"/>
                <a:miter/>
              </a:ln>
            </p:spPr>
            <p:txBody>
              <a:bodyPr rtlCol="0" anchor="ctr"/>
              <a:lstStyle/>
              <a:p>
                <a:endParaRPr lang="fi-FI"/>
              </a:p>
            </p:txBody>
          </p:sp>
          <p:sp>
            <p:nvSpPr>
              <p:cNvPr id="104" name="Puolivapaa piirto 103">
                <a:extLst>
                  <a:ext uri="{FF2B5EF4-FFF2-40B4-BE49-F238E27FC236}">
                    <a16:creationId xmlns:a16="http://schemas.microsoft.com/office/drawing/2014/main" id="{CE777888-543F-EDB1-3655-B6CCFB22986E}"/>
                  </a:ext>
                </a:extLst>
              </p:cNvPr>
              <p:cNvSpPr/>
              <p:nvPr/>
            </p:nvSpPr>
            <p:spPr>
              <a:xfrm>
                <a:off x="11849354" y="4613944"/>
                <a:ext cx="88822" cy="6070"/>
              </a:xfrm>
              <a:custGeom>
                <a:avLst/>
                <a:gdLst>
                  <a:gd name="connsiteX0" fmla="*/ 2333 w 88822"/>
                  <a:gd name="connsiteY0" fmla="*/ 4833 h 6070"/>
                  <a:gd name="connsiteX1" fmla="*/ 86490 w 88822"/>
                  <a:gd name="connsiteY1" fmla="*/ 4833 h 6070"/>
                  <a:gd name="connsiteX2" fmla="*/ 86490 w 88822"/>
                  <a:gd name="connsiteY2" fmla="*/ 9 h 6070"/>
                  <a:gd name="connsiteX3" fmla="*/ 2333 w 88822"/>
                  <a:gd name="connsiteY3" fmla="*/ 9 h 6070"/>
                  <a:gd name="connsiteX4" fmla="*/ 2333 w 88822"/>
                  <a:gd name="connsiteY4" fmla="*/ 4833 h 60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822" h="6070">
                    <a:moveTo>
                      <a:pt x="2333" y="4833"/>
                    </a:moveTo>
                    <a:cubicBezTo>
                      <a:pt x="30385" y="6483"/>
                      <a:pt x="58437" y="6483"/>
                      <a:pt x="86490" y="4833"/>
                    </a:cubicBezTo>
                    <a:cubicBezTo>
                      <a:pt x="89536" y="4706"/>
                      <a:pt x="89663" y="-244"/>
                      <a:pt x="86490" y="9"/>
                    </a:cubicBezTo>
                    <a:cubicBezTo>
                      <a:pt x="58437" y="1533"/>
                      <a:pt x="30385" y="1533"/>
                      <a:pt x="2333" y="9"/>
                    </a:cubicBezTo>
                    <a:cubicBezTo>
                      <a:pt x="-841" y="-117"/>
                      <a:pt x="-714" y="4706"/>
                      <a:pt x="2333" y="4833"/>
                    </a:cubicBezTo>
                  </a:path>
                </a:pathLst>
              </a:custGeom>
              <a:solidFill>
                <a:srgbClr val="784A2B"/>
              </a:solidFill>
              <a:ln w="12690" cap="flat">
                <a:noFill/>
                <a:prstDash val="solid"/>
                <a:miter/>
              </a:ln>
            </p:spPr>
            <p:txBody>
              <a:bodyPr rtlCol="0" anchor="ctr"/>
              <a:lstStyle/>
              <a:p>
                <a:endParaRPr lang="fi-FI"/>
              </a:p>
            </p:txBody>
          </p:sp>
          <p:sp>
            <p:nvSpPr>
              <p:cNvPr id="105" name="Puolivapaa piirto 104">
                <a:extLst>
                  <a:ext uri="{FF2B5EF4-FFF2-40B4-BE49-F238E27FC236}">
                    <a16:creationId xmlns:a16="http://schemas.microsoft.com/office/drawing/2014/main" id="{941CB500-EE9D-E4AE-5CE1-BAC27F943AAE}"/>
                  </a:ext>
                </a:extLst>
              </p:cNvPr>
              <p:cNvSpPr/>
              <p:nvPr/>
            </p:nvSpPr>
            <p:spPr>
              <a:xfrm>
                <a:off x="11911414" y="4543282"/>
                <a:ext cx="37324" cy="90038"/>
              </a:xfrm>
              <a:custGeom>
                <a:avLst/>
                <a:gdLst>
                  <a:gd name="connsiteX0" fmla="*/ 185 w 37324"/>
                  <a:gd name="connsiteY0" fmla="*/ 3016 h 90038"/>
                  <a:gd name="connsiteX1" fmla="*/ 32807 w 37324"/>
                  <a:gd name="connsiteY1" fmla="*/ 88823 h 90038"/>
                  <a:gd name="connsiteX2" fmla="*/ 36996 w 37324"/>
                  <a:gd name="connsiteY2" fmla="*/ 86412 h 90038"/>
                  <a:gd name="connsiteX3" fmla="*/ 4755 w 37324"/>
                  <a:gd name="connsiteY3" fmla="*/ 1747 h 90038"/>
                  <a:gd name="connsiteX4" fmla="*/ 59 w 37324"/>
                  <a:gd name="connsiteY4" fmla="*/ 3016 h 90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324" h="90038">
                    <a:moveTo>
                      <a:pt x="185" y="3016"/>
                    </a:moveTo>
                    <a:cubicBezTo>
                      <a:pt x="6913" y="32972"/>
                      <a:pt x="17956" y="61913"/>
                      <a:pt x="32807" y="88823"/>
                    </a:cubicBezTo>
                    <a:cubicBezTo>
                      <a:pt x="34330" y="91616"/>
                      <a:pt x="38519" y="89077"/>
                      <a:pt x="36996" y="86412"/>
                    </a:cubicBezTo>
                    <a:cubicBezTo>
                      <a:pt x="22272" y="59882"/>
                      <a:pt x="11483" y="31322"/>
                      <a:pt x="4755" y="1747"/>
                    </a:cubicBezTo>
                    <a:cubicBezTo>
                      <a:pt x="4120" y="-1300"/>
                      <a:pt x="-576" y="-31"/>
                      <a:pt x="59" y="3016"/>
                    </a:cubicBezTo>
                  </a:path>
                </a:pathLst>
              </a:custGeom>
              <a:solidFill>
                <a:srgbClr val="784A2B"/>
              </a:solidFill>
              <a:ln w="12690" cap="flat">
                <a:noFill/>
                <a:prstDash val="solid"/>
                <a:miter/>
              </a:ln>
            </p:spPr>
            <p:txBody>
              <a:bodyPr rtlCol="0" anchor="ctr"/>
              <a:lstStyle/>
              <a:p>
                <a:endParaRPr lang="fi-FI"/>
              </a:p>
            </p:txBody>
          </p:sp>
          <p:sp>
            <p:nvSpPr>
              <p:cNvPr id="106" name="Puolivapaa piirto 105">
                <a:extLst>
                  <a:ext uri="{FF2B5EF4-FFF2-40B4-BE49-F238E27FC236}">
                    <a16:creationId xmlns:a16="http://schemas.microsoft.com/office/drawing/2014/main" id="{50214704-E4B6-4161-5152-995B2D5D5D74}"/>
                  </a:ext>
                </a:extLst>
              </p:cNvPr>
              <p:cNvSpPr/>
              <p:nvPr/>
            </p:nvSpPr>
            <p:spPr>
              <a:xfrm>
                <a:off x="11354699" y="4194448"/>
                <a:ext cx="387967" cy="172476"/>
              </a:xfrm>
              <a:custGeom>
                <a:avLst/>
                <a:gdLst>
                  <a:gd name="connsiteX0" fmla="*/ 3088 w 387967"/>
                  <a:gd name="connsiteY0" fmla="*/ 172239 h 172476"/>
                  <a:gd name="connsiteX1" fmla="*/ 80772 w 387967"/>
                  <a:gd name="connsiteY1" fmla="*/ 146725 h 172476"/>
                  <a:gd name="connsiteX2" fmla="*/ 157567 w 387967"/>
                  <a:gd name="connsiteY2" fmla="*/ 117530 h 172476"/>
                  <a:gd name="connsiteX3" fmla="*/ 232457 w 387967"/>
                  <a:gd name="connsiteY3" fmla="*/ 85035 h 172476"/>
                  <a:gd name="connsiteX4" fmla="*/ 305952 w 387967"/>
                  <a:gd name="connsiteY4" fmla="*/ 49113 h 172476"/>
                  <a:gd name="connsiteX5" fmla="*/ 378051 w 387967"/>
                  <a:gd name="connsiteY5" fmla="*/ 9636 h 172476"/>
                  <a:gd name="connsiteX6" fmla="*/ 386809 w 387967"/>
                  <a:gd name="connsiteY6" fmla="*/ 4559 h 172476"/>
                  <a:gd name="connsiteX7" fmla="*/ 384397 w 387967"/>
                  <a:gd name="connsiteY7" fmla="*/ 370 h 172476"/>
                  <a:gd name="connsiteX8" fmla="*/ 312807 w 387967"/>
                  <a:gd name="connsiteY8" fmla="*/ 40100 h 172476"/>
                  <a:gd name="connsiteX9" fmla="*/ 239820 w 387967"/>
                  <a:gd name="connsiteY9" fmla="*/ 76277 h 172476"/>
                  <a:gd name="connsiteX10" fmla="*/ 164802 w 387967"/>
                  <a:gd name="connsiteY10" fmla="*/ 109279 h 172476"/>
                  <a:gd name="connsiteX11" fmla="*/ 88895 w 387967"/>
                  <a:gd name="connsiteY11" fmla="*/ 138728 h 172476"/>
                  <a:gd name="connsiteX12" fmla="*/ 11339 w 387967"/>
                  <a:gd name="connsiteY12" fmla="*/ 164749 h 172476"/>
                  <a:gd name="connsiteX13" fmla="*/ 1692 w 387967"/>
                  <a:gd name="connsiteY13" fmla="*/ 167669 h 172476"/>
                  <a:gd name="connsiteX14" fmla="*/ 2961 w 387967"/>
                  <a:gd name="connsiteY14" fmla="*/ 172365 h 1724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7967" h="172476">
                    <a:moveTo>
                      <a:pt x="3088" y="172239"/>
                    </a:moveTo>
                    <a:cubicBezTo>
                      <a:pt x="29110" y="164368"/>
                      <a:pt x="55004" y="155737"/>
                      <a:pt x="80772" y="146725"/>
                    </a:cubicBezTo>
                    <a:cubicBezTo>
                      <a:pt x="106539" y="137585"/>
                      <a:pt x="132180" y="127812"/>
                      <a:pt x="157567" y="117530"/>
                    </a:cubicBezTo>
                    <a:cubicBezTo>
                      <a:pt x="182826" y="107248"/>
                      <a:pt x="207832" y="96459"/>
                      <a:pt x="232457" y="85035"/>
                    </a:cubicBezTo>
                    <a:cubicBezTo>
                      <a:pt x="257209" y="73611"/>
                      <a:pt x="281708" y="61679"/>
                      <a:pt x="305952" y="49113"/>
                    </a:cubicBezTo>
                    <a:cubicBezTo>
                      <a:pt x="330323" y="36546"/>
                      <a:pt x="354314" y="23345"/>
                      <a:pt x="378051" y="9636"/>
                    </a:cubicBezTo>
                    <a:cubicBezTo>
                      <a:pt x="380970" y="7986"/>
                      <a:pt x="383890" y="6209"/>
                      <a:pt x="386809" y="4559"/>
                    </a:cubicBezTo>
                    <a:cubicBezTo>
                      <a:pt x="389474" y="3035"/>
                      <a:pt x="387063" y="-1280"/>
                      <a:pt x="384397" y="370"/>
                    </a:cubicBezTo>
                    <a:cubicBezTo>
                      <a:pt x="360788" y="14206"/>
                      <a:pt x="337051" y="27407"/>
                      <a:pt x="312807" y="40100"/>
                    </a:cubicBezTo>
                    <a:cubicBezTo>
                      <a:pt x="288816" y="52794"/>
                      <a:pt x="264445" y="64852"/>
                      <a:pt x="239820" y="76277"/>
                    </a:cubicBezTo>
                    <a:cubicBezTo>
                      <a:pt x="215067" y="87827"/>
                      <a:pt x="190062" y="98871"/>
                      <a:pt x="164802" y="109279"/>
                    </a:cubicBezTo>
                    <a:cubicBezTo>
                      <a:pt x="139669" y="119688"/>
                      <a:pt x="114409" y="129462"/>
                      <a:pt x="88895" y="138728"/>
                    </a:cubicBezTo>
                    <a:cubicBezTo>
                      <a:pt x="63255" y="147994"/>
                      <a:pt x="37360" y="156626"/>
                      <a:pt x="11339" y="164749"/>
                    </a:cubicBezTo>
                    <a:cubicBezTo>
                      <a:pt x="8165" y="165765"/>
                      <a:pt x="4865" y="166780"/>
                      <a:pt x="1692" y="167669"/>
                    </a:cubicBezTo>
                    <a:cubicBezTo>
                      <a:pt x="-1228" y="168557"/>
                      <a:pt x="-85" y="173254"/>
                      <a:pt x="2961" y="172365"/>
                    </a:cubicBezTo>
                  </a:path>
                </a:pathLst>
              </a:custGeom>
              <a:solidFill>
                <a:srgbClr val="BFB28F"/>
              </a:solidFill>
              <a:ln w="12690" cap="flat">
                <a:noFill/>
                <a:prstDash val="solid"/>
                <a:miter/>
              </a:ln>
            </p:spPr>
            <p:txBody>
              <a:bodyPr rtlCol="0" anchor="ctr"/>
              <a:lstStyle/>
              <a:p>
                <a:endParaRPr lang="fi-FI"/>
              </a:p>
            </p:txBody>
          </p:sp>
          <p:sp>
            <p:nvSpPr>
              <p:cNvPr id="107" name="Puolivapaa piirto 106">
                <a:extLst>
                  <a:ext uri="{FF2B5EF4-FFF2-40B4-BE49-F238E27FC236}">
                    <a16:creationId xmlns:a16="http://schemas.microsoft.com/office/drawing/2014/main" id="{820150D3-0AC1-A92C-6370-3239907428F7}"/>
                  </a:ext>
                </a:extLst>
              </p:cNvPr>
              <p:cNvSpPr/>
              <p:nvPr/>
            </p:nvSpPr>
            <p:spPr>
              <a:xfrm>
                <a:off x="11590454" y="4315817"/>
                <a:ext cx="47281" cy="343420"/>
              </a:xfrm>
              <a:custGeom>
                <a:avLst/>
                <a:gdLst>
                  <a:gd name="connsiteX0" fmla="*/ 42652 w 47281"/>
                  <a:gd name="connsiteY0" fmla="*/ 1620 h 343420"/>
                  <a:gd name="connsiteX1" fmla="*/ 20058 w 47281"/>
                  <a:gd name="connsiteY1" fmla="*/ 133758 h 343420"/>
                  <a:gd name="connsiteX2" fmla="*/ 5080 w 47281"/>
                  <a:gd name="connsiteY2" fmla="*/ 266150 h 343420"/>
                  <a:gd name="connsiteX3" fmla="*/ 2 w 47281"/>
                  <a:gd name="connsiteY3" fmla="*/ 341041 h 343420"/>
                  <a:gd name="connsiteX4" fmla="*/ 4826 w 47281"/>
                  <a:gd name="connsiteY4" fmla="*/ 341041 h 343420"/>
                  <a:gd name="connsiteX5" fmla="*/ 15489 w 47281"/>
                  <a:gd name="connsiteY5" fmla="*/ 208141 h 343420"/>
                  <a:gd name="connsiteX6" fmla="*/ 33640 w 47281"/>
                  <a:gd name="connsiteY6" fmla="*/ 76764 h 343420"/>
                  <a:gd name="connsiteX7" fmla="*/ 47222 w 47281"/>
                  <a:gd name="connsiteY7" fmla="*/ 3016 h 343420"/>
                  <a:gd name="connsiteX8" fmla="*/ 42526 w 47281"/>
                  <a:gd name="connsiteY8" fmla="*/ 1746 h 343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281" h="343420">
                    <a:moveTo>
                      <a:pt x="42652" y="1620"/>
                    </a:moveTo>
                    <a:cubicBezTo>
                      <a:pt x="33894" y="45412"/>
                      <a:pt x="26405" y="89585"/>
                      <a:pt x="20058" y="133758"/>
                    </a:cubicBezTo>
                    <a:cubicBezTo>
                      <a:pt x="13839" y="177677"/>
                      <a:pt x="8888" y="221850"/>
                      <a:pt x="5080" y="266150"/>
                    </a:cubicBezTo>
                    <a:cubicBezTo>
                      <a:pt x="2922" y="291029"/>
                      <a:pt x="1272" y="316035"/>
                      <a:pt x="2" y="341041"/>
                    </a:cubicBezTo>
                    <a:cubicBezTo>
                      <a:pt x="-125" y="344214"/>
                      <a:pt x="4699" y="344214"/>
                      <a:pt x="4826" y="341041"/>
                    </a:cubicBezTo>
                    <a:cubicBezTo>
                      <a:pt x="7111" y="296614"/>
                      <a:pt x="10665" y="252314"/>
                      <a:pt x="15489" y="208141"/>
                    </a:cubicBezTo>
                    <a:cubicBezTo>
                      <a:pt x="20312" y="164222"/>
                      <a:pt x="26405" y="120303"/>
                      <a:pt x="33640" y="76764"/>
                    </a:cubicBezTo>
                    <a:cubicBezTo>
                      <a:pt x="37829" y="52139"/>
                      <a:pt x="42272" y="27514"/>
                      <a:pt x="47222" y="3016"/>
                    </a:cubicBezTo>
                    <a:cubicBezTo>
                      <a:pt x="47857" y="-30"/>
                      <a:pt x="43160" y="-1300"/>
                      <a:pt x="42526" y="1746"/>
                    </a:cubicBezTo>
                  </a:path>
                </a:pathLst>
              </a:custGeom>
              <a:solidFill>
                <a:srgbClr val="BFB28F"/>
              </a:solidFill>
              <a:ln w="12690" cap="flat">
                <a:noFill/>
                <a:prstDash val="solid"/>
                <a:miter/>
              </a:ln>
            </p:spPr>
            <p:txBody>
              <a:bodyPr rtlCol="0" anchor="ctr"/>
              <a:lstStyle/>
              <a:p>
                <a:endParaRPr lang="fi-FI"/>
              </a:p>
            </p:txBody>
          </p:sp>
          <p:sp>
            <p:nvSpPr>
              <p:cNvPr id="108" name="Puolivapaa piirto 107">
                <a:extLst>
                  <a:ext uri="{FF2B5EF4-FFF2-40B4-BE49-F238E27FC236}">
                    <a16:creationId xmlns:a16="http://schemas.microsoft.com/office/drawing/2014/main" id="{916CF5A5-EF37-7C18-B37D-11EE6F2677C5}"/>
                  </a:ext>
                </a:extLst>
              </p:cNvPr>
              <p:cNvSpPr/>
              <p:nvPr/>
            </p:nvSpPr>
            <p:spPr>
              <a:xfrm>
                <a:off x="11619503" y="4402641"/>
                <a:ext cx="21729" cy="201587"/>
              </a:xfrm>
              <a:custGeom>
                <a:avLst/>
                <a:gdLst>
                  <a:gd name="connsiteX0" fmla="*/ 16903 w 21729"/>
                  <a:gd name="connsiteY0" fmla="*/ 2380 h 201587"/>
                  <a:gd name="connsiteX1" fmla="*/ 4845 w 21729"/>
                  <a:gd name="connsiteY1" fmla="*/ 155970 h 201587"/>
                  <a:gd name="connsiteX2" fmla="*/ 21 w 21729"/>
                  <a:gd name="connsiteY2" fmla="*/ 199255 h 201587"/>
                  <a:gd name="connsiteX3" fmla="*/ 4845 w 21729"/>
                  <a:gd name="connsiteY3" fmla="*/ 199255 h 201587"/>
                  <a:gd name="connsiteX4" fmla="*/ 19188 w 21729"/>
                  <a:gd name="connsiteY4" fmla="*/ 45918 h 201587"/>
                  <a:gd name="connsiteX5" fmla="*/ 21727 w 21729"/>
                  <a:gd name="connsiteY5" fmla="*/ 2380 h 201587"/>
                  <a:gd name="connsiteX6" fmla="*/ 16903 w 21729"/>
                  <a:gd name="connsiteY6" fmla="*/ 2380 h 201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29" h="201587">
                    <a:moveTo>
                      <a:pt x="16903" y="2380"/>
                    </a:moveTo>
                    <a:cubicBezTo>
                      <a:pt x="14238" y="53661"/>
                      <a:pt x="10303" y="104942"/>
                      <a:pt x="4845" y="155970"/>
                    </a:cubicBezTo>
                    <a:cubicBezTo>
                      <a:pt x="3321" y="170440"/>
                      <a:pt x="1672" y="184911"/>
                      <a:pt x="21" y="199255"/>
                    </a:cubicBezTo>
                    <a:cubicBezTo>
                      <a:pt x="-360" y="202428"/>
                      <a:pt x="4464" y="202301"/>
                      <a:pt x="4845" y="199255"/>
                    </a:cubicBezTo>
                    <a:cubicBezTo>
                      <a:pt x="10938" y="148227"/>
                      <a:pt x="15761" y="97073"/>
                      <a:pt x="19188" y="45918"/>
                    </a:cubicBezTo>
                    <a:cubicBezTo>
                      <a:pt x="20203" y="31448"/>
                      <a:pt x="20965" y="16977"/>
                      <a:pt x="21727" y="2380"/>
                    </a:cubicBezTo>
                    <a:cubicBezTo>
                      <a:pt x="21854" y="-793"/>
                      <a:pt x="17030" y="-793"/>
                      <a:pt x="16903" y="2380"/>
                    </a:cubicBezTo>
                  </a:path>
                </a:pathLst>
              </a:custGeom>
              <a:solidFill>
                <a:srgbClr val="BFB28F"/>
              </a:solidFill>
              <a:ln w="12690" cap="flat">
                <a:noFill/>
                <a:prstDash val="solid"/>
                <a:miter/>
              </a:ln>
            </p:spPr>
            <p:txBody>
              <a:bodyPr rtlCol="0" anchor="ctr"/>
              <a:lstStyle/>
              <a:p>
                <a:endParaRPr lang="fi-FI"/>
              </a:p>
            </p:txBody>
          </p:sp>
          <p:sp>
            <p:nvSpPr>
              <p:cNvPr id="109" name="Puolivapaa piirto 108">
                <a:extLst>
                  <a:ext uri="{FF2B5EF4-FFF2-40B4-BE49-F238E27FC236}">
                    <a16:creationId xmlns:a16="http://schemas.microsoft.com/office/drawing/2014/main" id="{7C374338-DD06-1131-39CE-60AF6B7E3462}"/>
                  </a:ext>
                </a:extLst>
              </p:cNvPr>
              <p:cNvSpPr/>
              <p:nvPr/>
            </p:nvSpPr>
            <p:spPr>
              <a:xfrm>
                <a:off x="11711168" y="4686717"/>
                <a:ext cx="12019" cy="49696"/>
              </a:xfrm>
              <a:custGeom>
                <a:avLst/>
                <a:gdLst>
                  <a:gd name="connsiteX0" fmla="*/ 7238 w 12019"/>
                  <a:gd name="connsiteY0" fmla="*/ 1620 h 49696"/>
                  <a:gd name="connsiteX1" fmla="*/ 2 w 12019"/>
                  <a:gd name="connsiteY1" fmla="*/ 47316 h 49696"/>
                  <a:gd name="connsiteX2" fmla="*/ 4826 w 12019"/>
                  <a:gd name="connsiteY2" fmla="*/ 47316 h 49696"/>
                  <a:gd name="connsiteX3" fmla="*/ 11934 w 12019"/>
                  <a:gd name="connsiteY3" fmla="*/ 3016 h 49696"/>
                  <a:gd name="connsiteX4" fmla="*/ 7238 w 12019"/>
                  <a:gd name="connsiteY4" fmla="*/ 1746 h 49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19" h="49696">
                    <a:moveTo>
                      <a:pt x="7238" y="1620"/>
                    </a:moveTo>
                    <a:cubicBezTo>
                      <a:pt x="3176" y="16471"/>
                      <a:pt x="764" y="31830"/>
                      <a:pt x="2" y="47316"/>
                    </a:cubicBezTo>
                    <a:cubicBezTo>
                      <a:pt x="-125" y="50489"/>
                      <a:pt x="4699" y="50489"/>
                      <a:pt x="4826" y="47316"/>
                    </a:cubicBezTo>
                    <a:cubicBezTo>
                      <a:pt x="5588" y="32338"/>
                      <a:pt x="7999" y="17487"/>
                      <a:pt x="11934" y="3016"/>
                    </a:cubicBezTo>
                    <a:cubicBezTo>
                      <a:pt x="12696" y="-30"/>
                      <a:pt x="8126" y="-1300"/>
                      <a:pt x="7238" y="1746"/>
                    </a:cubicBezTo>
                  </a:path>
                </a:pathLst>
              </a:custGeom>
              <a:solidFill>
                <a:srgbClr val="BFB28F"/>
              </a:solidFill>
              <a:ln w="12690" cap="flat">
                <a:noFill/>
                <a:prstDash val="solid"/>
                <a:miter/>
              </a:ln>
            </p:spPr>
            <p:txBody>
              <a:bodyPr rtlCol="0" anchor="ctr"/>
              <a:lstStyle/>
              <a:p>
                <a:endParaRPr lang="fi-FI"/>
              </a:p>
            </p:txBody>
          </p:sp>
          <p:sp>
            <p:nvSpPr>
              <p:cNvPr id="110" name="Puolivapaa piirto 109">
                <a:extLst>
                  <a:ext uri="{FF2B5EF4-FFF2-40B4-BE49-F238E27FC236}">
                    <a16:creationId xmlns:a16="http://schemas.microsoft.com/office/drawing/2014/main" id="{82BC2004-D45E-B009-067F-F5B55EF68B14}"/>
                  </a:ext>
                </a:extLst>
              </p:cNvPr>
              <p:cNvSpPr/>
              <p:nvPr/>
            </p:nvSpPr>
            <p:spPr>
              <a:xfrm>
                <a:off x="11884816" y="4681932"/>
                <a:ext cx="31956" cy="16560"/>
              </a:xfrm>
              <a:custGeom>
                <a:avLst/>
                <a:gdLst>
                  <a:gd name="connsiteX0" fmla="*/ 3300 w 31956"/>
                  <a:gd name="connsiteY0" fmla="*/ 16560 h 16560"/>
                  <a:gd name="connsiteX1" fmla="*/ 30210 w 31956"/>
                  <a:gd name="connsiteY1" fmla="*/ 4755 h 16560"/>
                  <a:gd name="connsiteX2" fmla="*/ 28941 w 31956"/>
                  <a:gd name="connsiteY2" fmla="*/ 59 h 16560"/>
                  <a:gd name="connsiteX3" fmla="*/ 889 w 31956"/>
                  <a:gd name="connsiteY3" fmla="*/ 12371 h 16560"/>
                  <a:gd name="connsiteX4" fmla="*/ 0 w 31956"/>
                  <a:gd name="connsiteY4" fmla="*/ 15671 h 16560"/>
                  <a:gd name="connsiteX5" fmla="*/ 3300 w 31956"/>
                  <a:gd name="connsiteY5" fmla="*/ 16560 h 16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956" h="16560">
                    <a:moveTo>
                      <a:pt x="3300" y="16560"/>
                    </a:moveTo>
                    <a:cubicBezTo>
                      <a:pt x="11297" y="10721"/>
                      <a:pt x="20436" y="6786"/>
                      <a:pt x="30210" y="4755"/>
                    </a:cubicBezTo>
                    <a:cubicBezTo>
                      <a:pt x="33257" y="4120"/>
                      <a:pt x="31988" y="-576"/>
                      <a:pt x="28941" y="59"/>
                    </a:cubicBezTo>
                    <a:cubicBezTo>
                      <a:pt x="18787" y="2090"/>
                      <a:pt x="9267" y="6278"/>
                      <a:pt x="889" y="12371"/>
                    </a:cubicBezTo>
                    <a:lnTo>
                      <a:pt x="0" y="15671"/>
                    </a:lnTo>
                    <a:lnTo>
                      <a:pt x="3300" y="16560"/>
                    </a:lnTo>
                    <a:close/>
                  </a:path>
                </a:pathLst>
              </a:custGeom>
              <a:solidFill>
                <a:srgbClr val="BFB28F"/>
              </a:solidFill>
              <a:ln w="12690" cap="flat">
                <a:noFill/>
                <a:prstDash val="solid"/>
                <a:miter/>
              </a:ln>
            </p:spPr>
            <p:txBody>
              <a:bodyPr rtlCol="0" anchor="ctr"/>
              <a:lstStyle/>
              <a:p>
                <a:endParaRPr lang="fi-FI"/>
              </a:p>
            </p:txBody>
          </p:sp>
          <p:sp>
            <p:nvSpPr>
              <p:cNvPr id="111" name="Puolivapaa piirto 110">
                <a:extLst>
                  <a:ext uri="{FF2B5EF4-FFF2-40B4-BE49-F238E27FC236}">
                    <a16:creationId xmlns:a16="http://schemas.microsoft.com/office/drawing/2014/main" id="{29FCA10B-6494-1E11-1CD2-8CEE2880682B}"/>
                  </a:ext>
                </a:extLst>
              </p:cNvPr>
              <p:cNvSpPr/>
              <p:nvPr/>
            </p:nvSpPr>
            <p:spPr>
              <a:xfrm>
                <a:off x="10836343" y="4573970"/>
                <a:ext cx="2157" cy="253"/>
              </a:xfrm>
              <a:custGeom>
                <a:avLst/>
                <a:gdLst>
                  <a:gd name="connsiteX0" fmla="*/ 0 w 2157"/>
                  <a:gd name="connsiteY0" fmla="*/ 0 h 253"/>
                  <a:gd name="connsiteX1" fmla="*/ 380 w 2157"/>
                  <a:gd name="connsiteY1" fmla="*/ 254 h 253"/>
                  <a:gd name="connsiteX2" fmla="*/ 2158 w 2157"/>
                  <a:gd name="connsiteY2" fmla="*/ 0 h 253"/>
                  <a:gd name="connsiteX3" fmla="*/ 0 w 2157"/>
                  <a:gd name="connsiteY3" fmla="*/ 0 h 253"/>
                </a:gdLst>
                <a:ahLst/>
                <a:cxnLst>
                  <a:cxn ang="0">
                    <a:pos x="connsiteX0" y="connsiteY0"/>
                  </a:cxn>
                  <a:cxn ang="0">
                    <a:pos x="connsiteX1" y="connsiteY1"/>
                  </a:cxn>
                  <a:cxn ang="0">
                    <a:pos x="connsiteX2" y="connsiteY2"/>
                  </a:cxn>
                  <a:cxn ang="0">
                    <a:pos x="connsiteX3" y="connsiteY3"/>
                  </a:cxn>
                </a:cxnLst>
                <a:rect l="l" t="t" r="r" b="b"/>
                <a:pathLst>
                  <a:path w="2157" h="253">
                    <a:moveTo>
                      <a:pt x="0" y="0"/>
                    </a:moveTo>
                    <a:lnTo>
                      <a:pt x="380" y="254"/>
                    </a:lnTo>
                    <a:lnTo>
                      <a:pt x="2158" y="0"/>
                    </a:lnTo>
                    <a:lnTo>
                      <a:pt x="0" y="0"/>
                    </a:lnTo>
                    <a:close/>
                  </a:path>
                </a:pathLst>
              </a:custGeom>
              <a:solidFill>
                <a:srgbClr val="063F24"/>
              </a:solidFill>
              <a:ln w="12690" cap="flat">
                <a:noFill/>
                <a:prstDash val="solid"/>
                <a:miter/>
              </a:ln>
            </p:spPr>
            <p:txBody>
              <a:bodyPr rtlCol="0" anchor="ctr"/>
              <a:lstStyle/>
              <a:p>
                <a:endParaRPr lang="fi-FI"/>
              </a:p>
            </p:txBody>
          </p:sp>
          <p:sp>
            <p:nvSpPr>
              <p:cNvPr id="112" name="Puolivapaa piirto 111">
                <a:extLst>
                  <a:ext uri="{FF2B5EF4-FFF2-40B4-BE49-F238E27FC236}">
                    <a16:creationId xmlns:a16="http://schemas.microsoft.com/office/drawing/2014/main" id="{D466B19C-04B9-45DA-5BF1-B6CEBEF8F244}"/>
                  </a:ext>
                </a:extLst>
              </p:cNvPr>
              <p:cNvSpPr/>
              <p:nvPr/>
            </p:nvSpPr>
            <p:spPr>
              <a:xfrm>
                <a:off x="10829615" y="4570796"/>
                <a:ext cx="2411" cy="1269"/>
              </a:xfrm>
              <a:custGeom>
                <a:avLst/>
                <a:gdLst>
                  <a:gd name="connsiteX0" fmla="*/ 0 w 2411"/>
                  <a:gd name="connsiteY0" fmla="*/ 0 h 1269"/>
                  <a:gd name="connsiteX1" fmla="*/ 2412 w 2411"/>
                  <a:gd name="connsiteY1" fmla="*/ 1269 h 1269"/>
                  <a:gd name="connsiteX2" fmla="*/ 1016 w 2411"/>
                  <a:gd name="connsiteY2" fmla="*/ 0 h 1269"/>
                  <a:gd name="connsiteX3" fmla="*/ 0 w 2411"/>
                  <a:gd name="connsiteY3" fmla="*/ 0 h 1269"/>
                </a:gdLst>
                <a:ahLst/>
                <a:cxnLst>
                  <a:cxn ang="0">
                    <a:pos x="connsiteX0" y="connsiteY0"/>
                  </a:cxn>
                  <a:cxn ang="0">
                    <a:pos x="connsiteX1" y="connsiteY1"/>
                  </a:cxn>
                  <a:cxn ang="0">
                    <a:pos x="connsiteX2" y="connsiteY2"/>
                  </a:cxn>
                  <a:cxn ang="0">
                    <a:pos x="connsiteX3" y="connsiteY3"/>
                  </a:cxn>
                </a:cxnLst>
                <a:rect l="l" t="t" r="r" b="b"/>
                <a:pathLst>
                  <a:path w="2411" h="1269">
                    <a:moveTo>
                      <a:pt x="0" y="0"/>
                    </a:moveTo>
                    <a:lnTo>
                      <a:pt x="2412" y="1269"/>
                    </a:lnTo>
                    <a:lnTo>
                      <a:pt x="1016" y="0"/>
                    </a:lnTo>
                    <a:lnTo>
                      <a:pt x="0" y="0"/>
                    </a:lnTo>
                    <a:close/>
                  </a:path>
                </a:pathLst>
              </a:custGeom>
              <a:solidFill>
                <a:srgbClr val="063F24"/>
              </a:solidFill>
              <a:ln w="12690" cap="flat">
                <a:noFill/>
                <a:prstDash val="solid"/>
                <a:miter/>
              </a:ln>
            </p:spPr>
            <p:txBody>
              <a:bodyPr rtlCol="0" anchor="ctr"/>
              <a:lstStyle/>
              <a:p>
                <a:endParaRPr lang="fi-FI"/>
              </a:p>
            </p:txBody>
          </p:sp>
        </p:grpSp>
        <p:grpSp>
          <p:nvGrpSpPr>
            <p:cNvPr id="43" name="Kuva 3">
              <a:extLst>
                <a:ext uri="{FF2B5EF4-FFF2-40B4-BE49-F238E27FC236}">
                  <a16:creationId xmlns:a16="http://schemas.microsoft.com/office/drawing/2014/main" id="{032AAB98-6289-A775-3D4D-8DF3F9D9C79A}"/>
                </a:ext>
              </a:extLst>
            </p:cNvPr>
            <p:cNvGrpSpPr/>
            <p:nvPr/>
          </p:nvGrpSpPr>
          <p:grpSpPr>
            <a:xfrm>
              <a:off x="12792393" y="4385600"/>
              <a:ext cx="1547069" cy="542515"/>
              <a:chOff x="12792393" y="4385600"/>
              <a:chExt cx="1547069" cy="542515"/>
            </a:xfrm>
          </p:grpSpPr>
          <p:sp>
            <p:nvSpPr>
              <p:cNvPr id="44" name="Puolivapaa piirto 43">
                <a:extLst>
                  <a:ext uri="{FF2B5EF4-FFF2-40B4-BE49-F238E27FC236}">
                    <a16:creationId xmlns:a16="http://schemas.microsoft.com/office/drawing/2014/main" id="{9C2B140E-5428-E8E0-05F6-76A2148D1E7C}"/>
                  </a:ext>
                </a:extLst>
              </p:cNvPr>
              <p:cNvSpPr/>
              <p:nvPr/>
            </p:nvSpPr>
            <p:spPr>
              <a:xfrm>
                <a:off x="12792393" y="4385600"/>
                <a:ext cx="1547069" cy="542515"/>
              </a:xfrm>
              <a:custGeom>
                <a:avLst/>
                <a:gdLst>
                  <a:gd name="connsiteX0" fmla="*/ 1443619 w 1547069"/>
                  <a:gd name="connsiteY0" fmla="*/ 0 h 542515"/>
                  <a:gd name="connsiteX1" fmla="*/ 1547071 w 1547069"/>
                  <a:gd name="connsiteY1" fmla="*/ 103451 h 542515"/>
                  <a:gd name="connsiteX2" fmla="*/ 1547071 w 1547069"/>
                  <a:gd name="connsiteY2" fmla="*/ 439064 h 542515"/>
                  <a:gd name="connsiteX3" fmla="*/ 1443619 w 1547069"/>
                  <a:gd name="connsiteY3" fmla="*/ 542515 h 542515"/>
                  <a:gd name="connsiteX4" fmla="*/ 103451 w 1547069"/>
                  <a:gd name="connsiteY4" fmla="*/ 542515 h 542515"/>
                  <a:gd name="connsiteX5" fmla="*/ 0 w 1547069"/>
                  <a:gd name="connsiteY5" fmla="*/ 439064 h 542515"/>
                  <a:gd name="connsiteX6" fmla="*/ 0 w 1547069"/>
                  <a:gd name="connsiteY6" fmla="*/ 103451 h 542515"/>
                  <a:gd name="connsiteX7" fmla="*/ 103451 w 1547069"/>
                  <a:gd name="connsiteY7" fmla="*/ 0 h 542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7069" h="542515">
                    <a:moveTo>
                      <a:pt x="1443619" y="0"/>
                    </a:moveTo>
                    <a:cubicBezTo>
                      <a:pt x="1500753" y="0"/>
                      <a:pt x="1547071" y="46316"/>
                      <a:pt x="1547071" y="103451"/>
                    </a:cubicBezTo>
                    <a:lnTo>
                      <a:pt x="1547071" y="439064"/>
                    </a:lnTo>
                    <a:cubicBezTo>
                      <a:pt x="1547071" y="496199"/>
                      <a:pt x="1500753" y="542515"/>
                      <a:pt x="1443619" y="542515"/>
                    </a:cubicBezTo>
                    <a:lnTo>
                      <a:pt x="103451" y="542515"/>
                    </a:lnTo>
                    <a:cubicBezTo>
                      <a:pt x="46317" y="542515"/>
                      <a:pt x="0" y="496199"/>
                      <a:pt x="0" y="439064"/>
                    </a:cubicBezTo>
                    <a:lnTo>
                      <a:pt x="0" y="103451"/>
                    </a:lnTo>
                    <a:cubicBezTo>
                      <a:pt x="0" y="46316"/>
                      <a:pt x="46316" y="0"/>
                      <a:pt x="103451" y="0"/>
                    </a:cubicBezTo>
                    <a:close/>
                  </a:path>
                </a:pathLst>
              </a:custGeom>
              <a:solidFill>
                <a:srgbClr val="FFFFFF"/>
              </a:solidFill>
              <a:ln w="19035" cap="flat">
                <a:solidFill>
                  <a:srgbClr val="35A67F"/>
                </a:solidFill>
                <a:prstDash val="solid"/>
                <a:miter/>
              </a:ln>
            </p:spPr>
            <p:txBody>
              <a:bodyPr rtlCol="0" anchor="ctr"/>
              <a:lstStyle/>
              <a:p>
                <a:endParaRPr lang="fi-FI"/>
              </a:p>
            </p:txBody>
          </p:sp>
          <p:grpSp>
            <p:nvGrpSpPr>
              <p:cNvPr id="45" name="Kuva 3">
                <a:extLst>
                  <a:ext uri="{FF2B5EF4-FFF2-40B4-BE49-F238E27FC236}">
                    <a16:creationId xmlns:a16="http://schemas.microsoft.com/office/drawing/2014/main" id="{3103A2FC-1C22-15DB-AD81-BD18AB85D0C9}"/>
                  </a:ext>
                </a:extLst>
              </p:cNvPr>
              <p:cNvGrpSpPr/>
              <p:nvPr/>
            </p:nvGrpSpPr>
            <p:grpSpPr>
              <a:xfrm>
                <a:off x="13025255" y="4495668"/>
                <a:ext cx="1081283" cy="280507"/>
                <a:chOff x="13025255" y="4495668"/>
                <a:chExt cx="1081283" cy="280507"/>
              </a:xfrm>
              <a:solidFill>
                <a:srgbClr val="000000"/>
              </a:solidFill>
            </p:grpSpPr>
            <p:sp>
              <p:nvSpPr>
                <p:cNvPr id="46" name="Puolivapaa piirto 45">
                  <a:extLst>
                    <a:ext uri="{FF2B5EF4-FFF2-40B4-BE49-F238E27FC236}">
                      <a16:creationId xmlns:a16="http://schemas.microsoft.com/office/drawing/2014/main" id="{14E1E4E9-1060-200F-79A2-51ED7584475D}"/>
                    </a:ext>
                  </a:extLst>
                </p:cNvPr>
                <p:cNvSpPr/>
                <p:nvPr/>
              </p:nvSpPr>
              <p:spPr>
                <a:xfrm>
                  <a:off x="13249862" y="4621824"/>
                  <a:ext cx="151560" cy="153082"/>
                </a:xfrm>
                <a:custGeom>
                  <a:avLst/>
                  <a:gdLst>
                    <a:gd name="connsiteX0" fmla="*/ 135948 w 151560"/>
                    <a:gd name="connsiteY0" fmla="*/ 136835 h 153082"/>
                    <a:gd name="connsiteX1" fmla="*/ 127951 w 151560"/>
                    <a:gd name="connsiteY1" fmla="*/ 125791 h 153082"/>
                    <a:gd name="connsiteX2" fmla="*/ 127951 w 151560"/>
                    <a:gd name="connsiteY2" fmla="*/ 53439 h 153082"/>
                    <a:gd name="connsiteX3" fmla="*/ 68418 w 151560"/>
                    <a:gd name="connsiteY3" fmla="*/ 0 h 153082"/>
                    <a:gd name="connsiteX4" fmla="*/ 8506 w 151560"/>
                    <a:gd name="connsiteY4" fmla="*/ 40238 h 153082"/>
                    <a:gd name="connsiteX5" fmla="*/ 30465 w 151560"/>
                    <a:gd name="connsiteY5" fmla="*/ 62452 h 153082"/>
                    <a:gd name="connsiteX6" fmla="*/ 51791 w 151560"/>
                    <a:gd name="connsiteY6" fmla="*/ 41761 h 153082"/>
                    <a:gd name="connsiteX7" fmla="*/ 39224 w 151560"/>
                    <a:gd name="connsiteY7" fmla="*/ 22468 h 153082"/>
                    <a:gd name="connsiteX8" fmla="*/ 36812 w 151560"/>
                    <a:gd name="connsiteY8" fmla="*/ 19040 h 153082"/>
                    <a:gd name="connsiteX9" fmla="*/ 58771 w 151560"/>
                    <a:gd name="connsiteY9" fmla="*/ 11551 h 153082"/>
                    <a:gd name="connsiteX10" fmla="*/ 87204 w 151560"/>
                    <a:gd name="connsiteY10" fmla="*/ 53820 h 153082"/>
                    <a:gd name="connsiteX11" fmla="*/ 87204 w 151560"/>
                    <a:gd name="connsiteY11" fmla="*/ 61309 h 153082"/>
                    <a:gd name="connsiteX12" fmla="*/ 1 w 151560"/>
                    <a:gd name="connsiteY12" fmla="*/ 118937 h 153082"/>
                    <a:gd name="connsiteX13" fmla="*/ 37701 w 151560"/>
                    <a:gd name="connsiteY13" fmla="*/ 153082 h 153082"/>
                    <a:gd name="connsiteX14" fmla="*/ 85808 w 151560"/>
                    <a:gd name="connsiteY14" fmla="*/ 121857 h 153082"/>
                    <a:gd name="connsiteX15" fmla="*/ 87712 w 151560"/>
                    <a:gd name="connsiteY15" fmla="*/ 121857 h 153082"/>
                    <a:gd name="connsiteX16" fmla="*/ 118050 w 151560"/>
                    <a:gd name="connsiteY16" fmla="*/ 152194 h 153082"/>
                    <a:gd name="connsiteX17" fmla="*/ 151561 w 151560"/>
                    <a:gd name="connsiteY17" fmla="*/ 137597 h 153082"/>
                    <a:gd name="connsiteX18" fmla="*/ 146483 w 151560"/>
                    <a:gd name="connsiteY18" fmla="*/ 131757 h 153082"/>
                    <a:gd name="connsiteX19" fmla="*/ 135948 w 151560"/>
                    <a:gd name="connsiteY19" fmla="*/ 136835 h 153082"/>
                    <a:gd name="connsiteX20" fmla="*/ 86950 w 151560"/>
                    <a:gd name="connsiteY20" fmla="*/ 88092 h 153082"/>
                    <a:gd name="connsiteX21" fmla="*/ 57375 w 151560"/>
                    <a:gd name="connsiteY21" fmla="*/ 131504 h 153082"/>
                    <a:gd name="connsiteX22" fmla="*/ 42523 w 151560"/>
                    <a:gd name="connsiteY22" fmla="*/ 112591 h 153082"/>
                    <a:gd name="connsiteX23" fmla="*/ 86950 w 151560"/>
                    <a:gd name="connsiteY23" fmla="*/ 71210 h 153082"/>
                    <a:gd name="connsiteX24" fmla="*/ 86950 w 151560"/>
                    <a:gd name="connsiteY24" fmla="*/ 88219 h 153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51560" h="153082">
                      <a:moveTo>
                        <a:pt x="135948" y="136835"/>
                      </a:moveTo>
                      <a:cubicBezTo>
                        <a:pt x="131251" y="136835"/>
                        <a:pt x="127951" y="133661"/>
                        <a:pt x="127951" y="125791"/>
                      </a:cubicBezTo>
                      <a:lnTo>
                        <a:pt x="127951" y="53439"/>
                      </a:lnTo>
                      <a:cubicBezTo>
                        <a:pt x="127951" y="17136"/>
                        <a:pt x="105990" y="0"/>
                        <a:pt x="68418" y="0"/>
                      </a:cubicBezTo>
                      <a:cubicBezTo>
                        <a:pt x="34528" y="0"/>
                        <a:pt x="8506" y="13836"/>
                        <a:pt x="8506" y="40238"/>
                      </a:cubicBezTo>
                      <a:cubicBezTo>
                        <a:pt x="8506" y="52551"/>
                        <a:pt x="16757" y="62452"/>
                        <a:pt x="30465" y="62452"/>
                      </a:cubicBezTo>
                      <a:cubicBezTo>
                        <a:pt x="42777" y="62452"/>
                        <a:pt x="51791" y="53312"/>
                        <a:pt x="51791" y="41761"/>
                      </a:cubicBezTo>
                      <a:cubicBezTo>
                        <a:pt x="51791" y="32241"/>
                        <a:pt x="46713" y="26022"/>
                        <a:pt x="39224" y="22468"/>
                      </a:cubicBezTo>
                      <a:cubicBezTo>
                        <a:pt x="37954" y="21833"/>
                        <a:pt x="36812" y="21198"/>
                        <a:pt x="36812" y="19040"/>
                      </a:cubicBezTo>
                      <a:cubicBezTo>
                        <a:pt x="36812" y="16628"/>
                        <a:pt x="45824" y="11551"/>
                        <a:pt x="58771" y="11551"/>
                      </a:cubicBezTo>
                      <a:cubicBezTo>
                        <a:pt x="80351" y="11551"/>
                        <a:pt x="87204" y="23864"/>
                        <a:pt x="87204" y="53820"/>
                      </a:cubicBezTo>
                      <a:lnTo>
                        <a:pt x="87204" y="61309"/>
                      </a:lnTo>
                      <a:cubicBezTo>
                        <a:pt x="20564" y="75526"/>
                        <a:pt x="1" y="91265"/>
                        <a:pt x="1" y="118937"/>
                      </a:cubicBezTo>
                      <a:cubicBezTo>
                        <a:pt x="-126" y="140770"/>
                        <a:pt x="15740" y="153082"/>
                        <a:pt x="37701" y="153082"/>
                      </a:cubicBezTo>
                      <a:cubicBezTo>
                        <a:pt x="59661" y="153082"/>
                        <a:pt x="75527" y="139754"/>
                        <a:pt x="85808" y="121857"/>
                      </a:cubicBezTo>
                      <a:lnTo>
                        <a:pt x="87712" y="121857"/>
                      </a:lnTo>
                      <a:cubicBezTo>
                        <a:pt x="88348" y="142547"/>
                        <a:pt x="101929" y="152194"/>
                        <a:pt x="118050" y="152194"/>
                      </a:cubicBezTo>
                      <a:cubicBezTo>
                        <a:pt x="135313" y="152194"/>
                        <a:pt x="144197" y="145974"/>
                        <a:pt x="151561" y="137597"/>
                      </a:cubicBezTo>
                      <a:lnTo>
                        <a:pt x="146483" y="131757"/>
                      </a:lnTo>
                      <a:cubicBezTo>
                        <a:pt x="143055" y="134550"/>
                        <a:pt x="140136" y="136835"/>
                        <a:pt x="135948" y="136835"/>
                      </a:cubicBezTo>
                      <a:close/>
                      <a:moveTo>
                        <a:pt x="86950" y="88092"/>
                      </a:moveTo>
                      <a:cubicBezTo>
                        <a:pt x="86950" y="116652"/>
                        <a:pt x="68799" y="131504"/>
                        <a:pt x="57375" y="131504"/>
                      </a:cubicBezTo>
                      <a:cubicBezTo>
                        <a:pt x="48744" y="131504"/>
                        <a:pt x="42523" y="125665"/>
                        <a:pt x="42523" y="112591"/>
                      </a:cubicBezTo>
                      <a:cubicBezTo>
                        <a:pt x="42523" y="95962"/>
                        <a:pt x="50268" y="79461"/>
                        <a:pt x="86950" y="71210"/>
                      </a:cubicBezTo>
                      <a:lnTo>
                        <a:pt x="86950" y="88219"/>
                      </a:lnTo>
                      <a:close/>
                    </a:path>
                  </a:pathLst>
                </a:custGeom>
                <a:solidFill>
                  <a:srgbClr val="000000"/>
                </a:solidFill>
                <a:ln w="12690" cap="flat">
                  <a:noFill/>
                  <a:prstDash val="solid"/>
                  <a:miter/>
                </a:ln>
              </p:spPr>
              <p:txBody>
                <a:bodyPr rtlCol="0" anchor="ctr"/>
                <a:lstStyle/>
                <a:p>
                  <a:endParaRPr lang="fi-FI"/>
                </a:p>
              </p:txBody>
            </p:sp>
            <p:sp>
              <p:nvSpPr>
                <p:cNvPr id="47" name="Puolivapaa piirto 46">
                  <a:extLst>
                    <a:ext uri="{FF2B5EF4-FFF2-40B4-BE49-F238E27FC236}">
                      <a16:creationId xmlns:a16="http://schemas.microsoft.com/office/drawing/2014/main" id="{5207A793-A0CA-A824-9D37-0D1580167D81}"/>
                    </a:ext>
                  </a:extLst>
                </p:cNvPr>
                <p:cNvSpPr/>
                <p:nvPr/>
              </p:nvSpPr>
              <p:spPr>
                <a:xfrm>
                  <a:off x="13954980" y="4621824"/>
                  <a:ext cx="151559" cy="153082"/>
                </a:xfrm>
                <a:custGeom>
                  <a:avLst/>
                  <a:gdLst>
                    <a:gd name="connsiteX0" fmla="*/ 146483 w 151559"/>
                    <a:gd name="connsiteY0" fmla="*/ 131757 h 153082"/>
                    <a:gd name="connsiteX1" fmla="*/ 135946 w 151559"/>
                    <a:gd name="connsiteY1" fmla="*/ 136835 h 153082"/>
                    <a:gd name="connsiteX2" fmla="*/ 127950 w 151559"/>
                    <a:gd name="connsiteY2" fmla="*/ 125791 h 153082"/>
                    <a:gd name="connsiteX3" fmla="*/ 127950 w 151559"/>
                    <a:gd name="connsiteY3" fmla="*/ 53439 h 153082"/>
                    <a:gd name="connsiteX4" fmla="*/ 68418 w 151559"/>
                    <a:gd name="connsiteY4" fmla="*/ 0 h 153082"/>
                    <a:gd name="connsiteX5" fmla="*/ 8506 w 151559"/>
                    <a:gd name="connsiteY5" fmla="*/ 40238 h 153082"/>
                    <a:gd name="connsiteX6" fmla="*/ 30465 w 151559"/>
                    <a:gd name="connsiteY6" fmla="*/ 62452 h 153082"/>
                    <a:gd name="connsiteX7" fmla="*/ 51789 w 151559"/>
                    <a:gd name="connsiteY7" fmla="*/ 41761 h 153082"/>
                    <a:gd name="connsiteX8" fmla="*/ 39223 w 151559"/>
                    <a:gd name="connsiteY8" fmla="*/ 22468 h 153082"/>
                    <a:gd name="connsiteX9" fmla="*/ 36812 w 151559"/>
                    <a:gd name="connsiteY9" fmla="*/ 19040 h 153082"/>
                    <a:gd name="connsiteX10" fmla="*/ 58771 w 151559"/>
                    <a:gd name="connsiteY10" fmla="*/ 11551 h 153082"/>
                    <a:gd name="connsiteX11" fmla="*/ 87204 w 151559"/>
                    <a:gd name="connsiteY11" fmla="*/ 53820 h 153082"/>
                    <a:gd name="connsiteX12" fmla="*/ 87204 w 151559"/>
                    <a:gd name="connsiteY12" fmla="*/ 61309 h 153082"/>
                    <a:gd name="connsiteX13" fmla="*/ 1 w 151559"/>
                    <a:gd name="connsiteY13" fmla="*/ 118937 h 153082"/>
                    <a:gd name="connsiteX14" fmla="*/ 37700 w 151559"/>
                    <a:gd name="connsiteY14" fmla="*/ 153082 h 153082"/>
                    <a:gd name="connsiteX15" fmla="*/ 85808 w 151559"/>
                    <a:gd name="connsiteY15" fmla="*/ 121857 h 153082"/>
                    <a:gd name="connsiteX16" fmla="*/ 87712 w 151559"/>
                    <a:gd name="connsiteY16" fmla="*/ 121857 h 153082"/>
                    <a:gd name="connsiteX17" fmla="*/ 118048 w 151559"/>
                    <a:gd name="connsiteY17" fmla="*/ 152194 h 153082"/>
                    <a:gd name="connsiteX18" fmla="*/ 151559 w 151559"/>
                    <a:gd name="connsiteY18" fmla="*/ 137597 h 153082"/>
                    <a:gd name="connsiteX19" fmla="*/ 146483 w 151559"/>
                    <a:gd name="connsiteY19" fmla="*/ 131757 h 153082"/>
                    <a:gd name="connsiteX20" fmla="*/ 87077 w 151559"/>
                    <a:gd name="connsiteY20" fmla="*/ 88092 h 153082"/>
                    <a:gd name="connsiteX21" fmla="*/ 57502 w 151559"/>
                    <a:gd name="connsiteY21" fmla="*/ 131504 h 153082"/>
                    <a:gd name="connsiteX22" fmla="*/ 42650 w 151559"/>
                    <a:gd name="connsiteY22" fmla="*/ 112591 h 153082"/>
                    <a:gd name="connsiteX23" fmla="*/ 87077 w 151559"/>
                    <a:gd name="connsiteY23" fmla="*/ 71210 h 153082"/>
                    <a:gd name="connsiteX24" fmla="*/ 87077 w 151559"/>
                    <a:gd name="connsiteY24" fmla="*/ 88219 h 153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51559" h="153082">
                      <a:moveTo>
                        <a:pt x="146483" y="131757"/>
                      </a:moveTo>
                      <a:cubicBezTo>
                        <a:pt x="143055" y="134550"/>
                        <a:pt x="140136" y="136835"/>
                        <a:pt x="135946" y="136835"/>
                      </a:cubicBezTo>
                      <a:cubicBezTo>
                        <a:pt x="131250" y="136835"/>
                        <a:pt x="127950" y="133661"/>
                        <a:pt x="127950" y="125791"/>
                      </a:cubicBezTo>
                      <a:lnTo>
                        <a:pt x="127950" y="53439"/>
                      </a:lnTo>
                      <a:cubicBezTo>
                        <a:pt x="127950" y="17136"/>
                        <a:pt x="105990" y="0"/>
                        <a:pt x="68418" y="0"/>
                      </a:cubicBezTo>
                      <a:cubicBezTo>
                        <a:pt x="34526" y="0"/>
                        <a:pt x="8506" y="13836"/>
                        <a:pt x="8506" y="40238"/>
                      </a:cubicBezTo>
                      <a:cubicBezTo>
                        <a:pt x="8506" y="52551"/>
                        <a:pt x="16755" y="62452"/>
                        <a:pt x="30465" y="62452"/>
                      </a:cubicBezTo>
                      <a:cubicBezTo>
                        <a:pt x="42777" y="62452"/>
                        <a:pt x="51789" y="53312"/>
                        <a:pt x="51789" y="41761"/>
                      </a:cubicBezTo>
                      <a:cubicBezTo>
                        <a:pt x="51789" y="32241"/>
                        <a:pt x="46712" y="26022"/>
                        <a:pt x="39223" y="22468"/>
                      </a:cubicBezTo>
                      <a:cubicBezTo>
                        <a:pt x="37954" y="21833"/>
                        <a:pt x="36812" y="21198"/>
                        <a:pt x="36812" y="19040"/>
                      </a:cubicBezTo>
                      <a:cubicBezTo>
                        <a:pt x="36812" y="16628"/>
                        <a:pt x="45824" y="11551"/>
                        <a:pt x="58771" y="11551"/>
                      </a:cubicBezTo>
                      <a:cubicBezTo>
                        <a:pt x="80349" y="11551"/>
                        <a:pt x="87204" y="23864"/>
                        <a:pt x="87204" y="53820"/>
                      </a:cubicBezTo>
                      <a:lnTo>
                        <a:pt x="87204" y="61309"/>
                      </a:lnTo>
                      <a:cubicBezTo>
                        <a:pt x="20564" y="75526"/>
                        <a:pt x="1" y="91265"/>
                        <a:pt x="1" y="118937"/>
                      </a:cubicBezTo>
                      <a:cubicBezTo>
                        <a:pt x="-126" y="140770"/>
                        <a:pt x="15867" y="153082"/>
                        <a:pt x="37700" y="153082"/>
                      </a:cubicBezTo>
                      <a:cubicBezTo>
                        <a:pt x="59532" y="153082"/>
                        <a:pt x="75526" y="139754"/>
                        <a:pt x="85808" y="121857"/>
                      </a:cubicBezTo>
                      <a:lnTo>
                        <a:pt x="87712" y="121857"/>
                      </a:lnTo>
                      <a:cubicBezTo>
                        <a:pt x="88346" y="142547"/>
                        <a:pt x="101929" y="152194"/>
                        <a:pt x="118048" y="152194"/>
                      </a:cubicBezTo>
                      <a:cubicBezTo>
                        <a:pt x="135313" y="152194"/>
                        <a:pt x="144197" y="145974"/>
                        <a:pt x="151559" y="137597"/>
                      </a:cubicBezTo>
                      <a:lnTo>
                        <a:pt x="146483" y="131757"/>
                      </a:lnTo>
                      <a:close/>
                      <a:moveTo>
                        <a:pt x="87077" y="88092"/>
                      </a:moveTo>
                      <a:cubicBezTo>
                        <a:pt x="87077" y="116652"/>
                        <a:pt x="68925" y="131504"/>
                        <a:pt x="57502" y="131504"/>
                      </a:cubicBezTo>
                      <a:cubicBezTo>
                        <a:pt x="48870" y="131504"/>
                        <a:pt x="42650" y="125665"/>
                        <a:pt x="42650" y="112591"/>
                      </a:cubicBezTo>
                      <a:cubicBezTo>
                        <a:pt x="42650" y="95962"/>
                        <a:pt x="50393" y="79461"/>
                        <a:pt x="87077" y="71210"/>
                      </a:cubicBezTo>
                      <a:lnTo>
                        <a:pt x="87077" y="88219"/>
                      </a:lnTo>
                      <a:close/>
                    </a:path>
                  </a:pathLst>
                </a:custGeom>
                <a:solidFill>
                  <a:srgbClr val="000000"/>
                </a:solidFill>
                <a:ln w="12690" cap="flat">
                  <a:noFill/>
                  <a:prstDash val="solid"/>
                  <a:miter/>
                </a:ln>
              </p:spPr>
              <p:txBody>
                <a:bodyPr rtlCol="0" anchor="ctr"/>
                <a:lstStyle/>
                <a:p>
                  <a:endParaRPr lang="fi-FI"/>
                </a:p>
              </p:txBody>
            </p:sp>
            <p:sp>
              <p:nvSpPr>
                <p:cNvPr id="48" name="Puolivapaa piirto 47">
                  <a:extLst>
                    <a:ext uri="{FF2B5EF4-FFF2-40B4-BE49-F238E27FC236}">
                      <a16:creationId xmlns:a16="http://schemas.microsoft.com/office/drawing/2014/main" id="{66334B07-491D-6B7F-C02B-D6AA022274F1}"/>
                    </a:ext>
                  </a:extLst>
                </p:cNvPr>
                <p:cNvSpPr/>
                <p:nvPr/>
              </p:nvSpPr>
              <p:spPr>
                <a:xfrm>
                  <a:off x="13408276" y="4621697"/>
                  <a:ext cx="136201" cy="149528"/>
                </a:xfrm>
                <a:custGeom>
                  <a:avLst/>
                  <a:gdLst>
                    <a:gd name="connsiteX0" fmla="*/ 106879 w 136201"/>
                    <a:gd name="connsiteY0" fmla="*/ 127 h 149528"/>
                    <a:gd name="connsiteX1" fmla="*/ 59533 w 136201"/>
                    <a:gd name="connsiteY1" fmla="*/ 49885 h 149528"/>
                    <a:gd name="connsiteX2" fmla="*/ 57628 w 136201"/>
                    <a:gd name="connsiteY2" fmla="*/ 49885 h 149528"/>
                    <a:gd name="connsiteX3" fmla="*/ 61310 w 136201"/>
                    <a:gd name="connsiteY3" fmla="*/ 2031 h 149528"/>
                    <a:gd name="connsiteX4" fmla="*/ 254 w 136201"/>
                    <a:gd name="connsiteY4" fmla="*/ 5204 h 149528"/>
                    <a:gd name="connsiteX5" fmla="*/ 254 w 136201"/>
                    <a:gd name="connsiteY5" fmla="*/ 16248 h 149528"/>
                    <a:gd name="connsiteX6" fmla="*/ 1777 w 136201"/>
                    <a:gd name="connsiteY6" fmla="*/ 16248 h 149528"/>
                    <a:gd name="connsiteX7" fmla="*/ 19548 w 136201"/>
                    <a:gd name="connsiteY7" fmla="*/ 34399 h 149528"/>
                    <a:gd name="connsiteX8" fmla="*/ 19548 w 136201"/>
                    <a:gd name="connsiteY8" fmla="*/ 120587 h 149528"/>
                    <a:gd name="connsiteX9" fmla="*/ 1904 w 136201"/>
                    <a:gd name="connsiteY9" fmla="*/ 138485 h 149528"/>
                    <a:gd name="connsiteX10" fmla="*/ 0 w 136201"/>
                    <a:gd name="connsiteY10" fmla="*/ 138485 h 149528"/>
                    <a:gd name="connsiteX11" fmla="*/ 0 w 136201"/>
                    <a:gd name="connsiteY11" fmla="*/ 149528 h 149528"/>
                    <a:gd name="connsiteX12" fmla="*/ 86189 w 136201"/>
                    <a:gd name="connsiteY12" fmla="*/ 149528 h 149528"/>
                    <a:gd name="connsiteX13" fmla="*/ 86189 w 136201"/>
                    <a:gd name="connsiteY13" fmla="*/ 138485 h 149528"/>
                    <a:gd name="connsiteX14" fmla="*/ 78700 w 136201"/>
                    <a:gd name="connsiteY14" fmla="*/ 138485 h 149528"/>
                    <a:gd name="connsiteX15" fmla="*/ 61056 w 136201"/>
                    <a:gd name="connsiteY15" fmla="*/ 120587 h 149528"/>
                    <a:gd name="connsiteX16" fmla="*/ 61056 w 136201"/>
                    <a:gd name="connsiteY16" fmla="*/ 94565 h 149528"/>
                    <a:gd name="connsiteX17" fmla="*/ 99263 w 136201"/>
                    <a:gd name="connsiteY17" fmla="*/ 17009 h 149528"/>
                    <a:gd name="connsiteX18" fmla="*/ 100532 w 136201"/>
                    <a:gd name="connsiteY18" fmla="*/ 20944 h 149528"/>
                    <a:gd name="connsiteX19" fmla="*/ 92535 w 136201"/>
                    <a:gd name="connsiteY19" fmla="*/ 37064 h 149528"/>
                    <a:gd name="connsiteX20" fmla="*/ 112971 w 136201"/>
                    <a:gd name="connsiteY20" fmla="*/ 55597 h 149528"/>
                    <a:gd name="connsiteX21" fmla="*/ 136201 w 136201"/>
                    <a:gd name="connsiteY21" fmla="*/ 28433 h 149528"/>
                    <a:gd name="connsiteX22" fmla="*/ 107006 w 136201"/>
                    <a:gd name="connsiteY22" fmla="*/ 0 h 149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36201" h="149528">
                      <a:moveTo>
                        <a:pt x="106879" y="127"/>
                      </a:moveTo>
                      <a:cubicBezTo>
                        <a:pt x="84411" y="127"/>
                        <a:pt x="68290" y="22340"/>
                        <a:pt x="59533" y="49885"/>
                      </a:cubicBezTo>
                      <a:lnTo>
                        <a:pt x="57628" y="49885"/>
                      </a:lnTo>
                      <a:lnTo>
                        <a:pt x="61310" y="2031"/>
                      </a:lnTo>
                      <a:lnTo>
                        <a:pt x="254" y="5204"/>
                      </a:lnTo>
                      <a:lnTo>
                        <a:pt x="254" y="16248"/>
                      </a:lnTo>
                      <a:lnTo>
                        <a:pt x="1777" y="16248"/>
                      </a:lnTo>
                      <a:cubicBezTo>
                        <a:pt x="16248" y="16248"/>
                        <a:pt x="19548" y="19675"/>
                        <a:pt x="19548" y="34399"/>
                      </a:cubicBezTo>
                      <a:lnTo>
                        <a:pt x="19548" y="120587"/>
                      </a:lnTo>
                      <a:cubicBezTo>
                        <a:pt x="19548" y="135184"/>
                        <a:pt x="16375" y="138485"/>
                        <a:pt x="1904" y="138485"/>
                      </a:cubicBezTo>
                      <a:lnTo>
                        <a:pt x="0" y="138485"/>
                      </a:lnTo>
                      <a:lnTo>
                        <a:pt x="0" y="149528"/>
                      </a:lnTo>
                      <a:lnTo>
                        <a:pt x="86189" y="149528"/>
                      </a:lnTo>
                      <a:lnTo>
                        <a:pt x="86189" y="138485"/>
                      </a:lnTo>
                      <a:lnTo>
                        <a:pt x="78700" y="138485"/>
                      </a:lnTo>
                      <a:cubicBezTo>
                        <a:pt x="64229" y="138485"/>
                        <a:pt x="61056" y="135057"/>
                        <a:pt x="61056" y="120587"/>
                      </a:cubicBezTo>
                      <a:lnTo>
                        <a:pt x="61056" y="94565"/>
                      </a:lnTo>
                      <a:cubicBezTo>
                        <a:pt x="61056" y="61055"/>
                        <a:pt x="79208" y="17009"/>
                        <a:pt x="99263" y="17009"/>
                      </a:cubicBezTo>
                      <a:cubicBezTo>
                        <a:pt x="102691" y="17009"/>
                        <a:pt x="102945" y="19040"/>
                        <a:pt x="100532" y="20944"/>
                      </a:cubicBezTo>
                      <a:cubicBezTo>
                        <a:pt x="96217" y="24371"/>
                        <a:pt x="92535" y="28687"/>
                        <a:pt x="92535" y="37064"/>
                      </a:cubicBezTo>
                      <a:cubicBezTo>
                        <a:pt x="92535" y="46204"/>
                        <a:pt x="99263" y="55597"/>
                        <a:pt x="112971" y="55597"/>
                      </a:cubicBezTo>
                      <a:cubicBezTo>
                        <a:pt x="126681" y="55597"/>
                        <a:pt x="136201" y="43411"/>
                        <a:pt x="136201" y="28433"/>
                      </a:cubicBezTo>
                      <a:cubicBezTo>
                        <a:pt x="136201" y="10789"/>
                        <a:pt x="124396" y="0"/>
                        <a:pt x="107006" y="0"/>
                      </a:cubicBezTo>
                      <a:close/>
                    </a:path>
                  </a:pathLst>
                </a:custGeom>
                <a:solidFill>
                  <a:srgbClr val="000000"/>
                </a:solidFill>
                <a:ln w="12690" cap="flat">
                  <a:noFill/>
                  <a:prstDash val="solid"/>
                  <a:miter/>
                </a:ln>
              </p:spPr>
              <p:txBody>
                <a:bodyPr rtlCol="0" anchor="ctr"/>
                <a:lstStyle/>
                <a:p>
                  <a:endParaRPr lang="fi-FI"/>
                </a:p>
              </p:txBody>
            </p:sp>
            <p:sp>
              <p:nvSpPr>
                <p:cNvPr id="49" name="Puolivapaa piirto 48">
                  <a:extLst>
                    <a:ext uri="{FF2B5EF4-FFF2-40B4-BE49-F238E27FC236}">
                      <a16:creationId xmlns:a16="http://schemas.microsoft.com/office/drawing/2014/main" id="{C60DF758-7A09-1689-7873-D8014E1E8542}"/>
                    </a:ext>
                  </a:extLst>
                </p:cNvPr>
                <p:cNvSpPr/>
                <p:nvPr/>
              </p:nvSpPr>
              <p:spPr>
                <a:xfrm>
                  <a:off x="13803802" y="4620935"/>
                  <a:ext cx="144704" cy="155239"/>
                </a:xfrm>
                <a:custGeom>
                  <a:avLst/>
                  <a:gdLst>
                    <a:gd name="connsiteX0" fmla="*/ 72860 w 144704"/>
                    <a:gd name="connsiteY0" fmla="*/ 0 h 155239"/>
                    <a:gd name="connsiteX1" fmla="*/ 0 w 144704"/>
                    <a:gd name="connsiteY1" fmla="*/ 77556 h 155239"/>
                    <a:gd name="connsiteX2" fmla="*/ 71845 w 144704"/>
                    <a:gd name="connsiteY2" fmla="*/ 155240 h 155239"/>
                    <a:gd name="connsiteX3" fmla="*/ 144705 w 144704"/>
                    <a:gd name="connsiteY3" fmla="*/ 77049 h 155239"/>
                    <a:gd name="connsiteX4" fmla="*/ 72860 w 144704"/>
                    <a:gd name="connsiteY4" fmla="*/ 0 h 155239"/>
                    <a:gd name="connsiteX5" fmla="*/ 72606 w 144704"/>
                    <a:gd name="connsiteY5" fmla="*/ 144832 h 155239"/>
                    <a:gd name="connsiteX6" fmla="*/ 46331 w 144704"/>
                    <a:gd name="connsiteY6" fmla="*/ 77176 h 155239"/>
                    <a:gd name="connsiteX7" fmla="*/ 71591 w 144704"/>
                    <a:gd name="connsiteY7" fmla="*/ 10789 h 155239"/>
                    <a:gd name="connsiteX8" fmla="*/ 98120 w 144704"/>
                    <a:gd name="connsiteY8" fmla="*/ 77937 h 155239"/>
                    <a:gd name="connsiteX9" fmla="*/ 72733 w 144704"/>
                    <a:gd name="connsiteY9" fmla="*/ 144832 h 155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704" h="155239">
                      <a:moveTo>
                        <a:pt x="72860" y="0"/>
                      </a:moveTo>
                      <a:cubicBezTo>
                        <a:pt x="36684" y="0"/>
                        <a:pt x="0" y="30337"/>
                        <a:pt x="0" y="77556"/>
                      </a:cubicBezTo>
                      <a:cubicBezTo>
                        <a:pt x="0" y="124776"/>
                        <a:pt x="35415" y="155240"/>
                        <a:pt x="71845" y="155240"/>
                      </a:cubicBezTo>
                      <a:cubicBezTo>
                        <a:pt x="108275" y="155240"/>
                        <a:pt x="144705" y="124776"/>
                        <a:pt x="144705" y="77049"/>
                      </a:cubicBezTo>
                      <a:cubicBezTo>
                        <a:pt x="144705" y="29322"/>
                        <a:pt x="109290" y="0"/>
                        <a:pt x="72860" y="0"/>
                      </a:cubicBezTo>
                      <a:close/>
                      <a:moveTo>
                        <a:pt x="72606" y="144832"/>
                      </a:moveTo>
                      <a:cubicBezTo>
                        <a:pt x="55978" y="144832"/>
                        <a:pt x="46331" y="123887"/>
                        <a:pt x="46331" y="77176"/>
                      </a:cubicBezTo>
                      <a:cubicBezTo>
                        <a:pt x="46331" y="30464"/>
                        <a:pt x="54582" y="10789"/>
                        <a:pt x="71591" y="10789"/>
                      </a:cubicBezTo>
                      <a:cubicBezTo>
                        <a:pt x="88600" y="10789"/>
                        <a:pt x="98120" y="31479"/>
                        <a:pt x="98120" y="77937"/>
                      </a:cubicBezTo>
                      <a:cubicBezTo>
                        <a:pt x="98247" y="124395"/>
                        <a:pt x="89616" y="144832"/>
                        <a:pt x="72733" y="144832"/>
                      </a:cubicBezTo>
                      <a:close/>
                    </a:path>
                  </a:pathLst>
                </a:custGeom>
                <a:solidFill>
                  <a:srgbClr val="000000"/>
                </a:solidFill>
                <a:ln w="12690" cap="flat">
                  <a:noFill/>
                  <a:prstDash val="solid"/>
                  <a:miter/>
                </a:ln>
              </p:spPr>
              <p:txBody>
                <a:bodyPr rtlCol="0" anchor="ctr"/>
                <a:lstStyle/>
                <a:p>
                  <a:endParaRPr lang="fi-FI"/>
                </a:p>
              </p:txBody>
            </p:sp>
            <p:sp>
              <p:nvSpPr>
                <p:cNvPr id="50" name="Puolivapaa piirto 49">
                  <a:extLst>
                    <a:ext uri="{FF2B5EF4-FFF2-40B4-BE49-F238E27FC236}">
                      <a16:creationId xmlns:a16="http://schemas.microsoft.com/office/drawing/2014/main" id="{0C14F7B5-1965-9D51-65D3-4DE8896B450F}"/>
                    </a:ext>
                  </a:extLst>
                </p:cNvPr>
                <p:cNvSpPr/>
                <p:nvPr/>
              </p:nvSpPr>
              <p:spPr>
                <a:xfrm>
                  <a:off x="13554504" y="4622966"/>
                  <a:ext cx="251837" cy="148512"/>
                </a:xfrm>
                <a:custGeom>
                  <a:avLst/>
                  <a:gdLst>
                    <a:gd name="connsiteX0" fmla="*/ 234067 w 251837"/>
                    <a:gd name="connsiteY0" fmla="*/ 119318 h 148512"/>
                    <a:gd name="connsiteX1" fmla="*/ 234067 w 251837"/>
                    <a:gd name="connsiteY1" fmla="*/ 51662 h 148512"/>
                    <a:gd name="connsiteX2" fmla="*/ 191797 w 251837"/>
                    <a:gd name="connsiteY2" fmla="*/ 0 h 148512"/>
                    <a:gd name="connsiteX3" fmla="*/ 145594 w 251837"/>
                    <a:gd name="connsiteY3" fmla="*/ 36303 h 148512"/>
                    <a:gd name="connsiteX4" fmla="*/ 143690 w 251837"/>
                    <a:gd name="connsiteY4" fmla="*/ 36303 h 148512"/>
                    <a:gd name="connsiteX5" fmla="*/ 105483 w 251837"/>
                    <a:gd name="connsiteY5" fmla="*/ 0 h 148512"/>
                    <a:gd name="connsiteX6" fmla="*/ 59787 w 251837"/>
                    <a:gd name="connsiteY6" fmla="*/ 35922 h 148512"/>
                    <a:gd name="connsiteX7" fmla="*/ 57883 w 251837"/>
                    <a:gd name="connsiteY7" fmla="*/ 35922 h 148512"/>
                    <a:gd name="connsiteX8" fmla="*/ 59914 w 251837"/>
                    <a:gd name="connsiteY8" fmla="*/ 381 h 148512"/>
                    <a:gd name="connsiteX9" fmla="*/ 0 w 251837"/>
                    <a:gd name="connsiteY9" fmla="*/ 3554 h 148512"/>
                    <a:gd name="connsiteX10" fmla="*/ 0 w 251837"/>
                    <a:gd name="connsiteY10" fmla="*/ 14597 h 148512"/>
                    <a:gd name="connsiteX11" fmla="*/ 1904 w 251837"/>
                    <a:gd name="connsiteY11" fmla="*/ 14597 h 148512"/>
                    <a:gd name="connsiteX12" fmla="*/ 19675 w 251837"/>
                    <a:gd name="connsiteY12" fmla="*/ 32749 h 148512"/>
                    <a:gd name="connsiteX13" fmla="*/ 19675 w 251837"/>
                    <a:gd name="connsiteY13" fmla="*/ 118937 h 148512"/>
                    <a:gd name="connsiteX14" fmla="*/ 1904 w 251837"/>
                    <a:gd name="connsiteY14" fmla="*/ 136835 h 148512"/>
                    <a:gd name="connsiteX15" fmla="*/ 0 w 251837"/>
                    <a:gd name="connsiteY15" fmla="*/ 136835 h 148512"/>
                    <a:gd name="connsiteX16" fmla="*/ 0 w 251837"/>
                    <a:gd name="connsiteY16" fmla="*/ 148259 h 148512"/>
                    <a:gd name="connsiteX17" fmla="*/ 78192 w 251837"/>
                    <a:gd name="connsiteY17" fmla="*/ 148259 h 148512"/>
                    <a:gd name="connsiteX18" fmla="*/ 78192 w 251837"/>
                    <a:gd name="connsiteY18" fmla="*/ 137215 h 148512"/>
                    <a:gd name="connsiteX19" fmla="*/ 76669 w 251837"/>
                    <a:gd name="connsiteY19" fmla="*/ 137215 h 148512"/>
                    <a:gd name="connsiteX20" fmla="*/ 61563 w 251837"/>
                    <a:gd name="connsiteY20" fmla="*/ 119318 h 148512"/>
                    <a:gd name="connsiteX21" fmla="*/ 61563 w 251837"/>
                    <a:gd name="connsiteY21" fmla="*/ 79460 h 148512"/>
                    <a:gd name="connsiteX22" fmla="*/ 88347 w 251837"/>
                    <a:gd name="connsiteY22" fmla="*/ 24879 h 148512"/>
                    <a:gd name="connsiteX23" fmla="*/ 106117 w 251837"/>
                    <a:gd name="connsiteY23" fmla="*/ 54201 h 148512"/>
                    <a:gd name="connsiteX24" fmla="*/ 106117 w 251837"/>
                    <a:gd name="connsiteY24" fmla="*/ 119444 h 148512"/>
                    <a:gd name="connsiteX25" fmla="*/ 90758 w 251837"/>
                    <a:gd name="connsiteY25" fmla="*/ 137342 h 148512"/>
                    <a:gd name="connsiteX26" fmla="*/ 89235 w 251837"/>
                    <a:gd name="connsiteY26" fmla="*/ 137342 h 148512"/>
                    <a:gd name="connsiteX27" fmla="*/ 89235 w 251837"/>
                    <a:gd name="connsiteY27" fmla="*/ 148385 h 148512"/>
                    <a:gd name="connsiteX28" fmla="*/ 164507 w 251837"/>
                    <a:gd name="connsiteY28" fmla="*/ 148385 h 148512"/>
                    <a:gd name="connsiteX29" fmla="*/ 164507 w 251837"/>
                    <a:gd name="connsiteY29" fmla="*/ 137342 h 148512"/>
                    <a:gd name="connsiteX30" fmla="*/ 162984 w 251837"/>
                    <a:gd name="connsiteY30" fmla="*/ 137342 h 148512"/>
                    <a:gd name="connsiteX31" fmla="*/ 147624 w 251837"/>
                    <a:gd name="connsiteY31" fmla="*/ 119444 h 148512"/>
                    <a:gd name="connsiteX32" fmla="*/ 147624 w 251837"/>
                    <a:gd name="connsiteY32" fmla="*/ 79587 h 148512"/>
                    <a:gd name="connsiteX33" fmla="*/ 174788 w 251837"/>
                    <a:gd name="connsiteY33" fmla="*/ 25006 h 148512"/>
                    <a:gd name="connsiteX34" fmla="*/ 192559 w 251837"/>
                    <a:gd name="connsiteY34" fmla="*/ 54328 h 148512"/>
                    <a:gd name="connsiteX35" fmla="*/ 192559 w 251837"/>
                    <a:gd name="connsiteY35" fmla="*/ 119571 h 148512"/>
                    <a:gd name="connsiteX36" fmla="*/ 177201 w 251837"/>
                    <a:gd name="connsiteY36" fmla="*/ 137469 h 148512"/>
                    <a:gd name="connsiteX37" fmla="*/ 175678 w 251837"/>
                    <a:gd name="connsiteY37" fmla="*/ 137469 h 148512"/>
                    <a:gd name="connsiteX38" fmla="*/ 175678 w 251837"/>
                    <a:gd name="connsiteY38" fmla="*/ 148512 h 148512"/>
                    <a:gd name="connsiteX39" fmla="*/ 251838 w 251837"/>
                    <a:gd name="connsiteY39" fmla="*/ 148512 h 148512"/>
                    <a:gd name="connsiteX40" fmla="*/ 251838 w 251837"/>
                    <a:gd name="connsiteY40" fmla="*/ 137469 h 148512"/>
                    <a:gd name="connsiteX41" fmla="*/ 250567 w 251837"/>
                    <a:gd name="connsiteY41" fmla="*/ 137469 h 148512"/>
                    <a:gd name="connsiteX42" fmla="*/ 233940 w 251837"/>
                    <a:gd name="connsiteY42" fmla="*/ 119571 h 148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251837" h="148512">
                      <a:moveTo>
                        <a:pt x="234067" y="119318"/>
                      </a:moveTo>
                      <a:lnTo>
                        <a:pt x="234067" y="51662"/>
                      </a:lnTo>
                      <a:cubicBezTo>
                        <a:pt x="234067" y="16120"/>
                        <a:pt x="217438" y="0"/>
                        <a:pt x="191797" y="0"/>
                      </a:cubicBezTo>
                      <a:cubicBezTo>
                        <a:pt x="170854" y="0"/>
                        <a:pt x="156383" y="12312"/>
                        <a:pt x="145594" y="36303"/>
                      </a:cubicBezTo>
                      <a:lnTo>
                        <a:pt x="143690" y="36303"/>
                      </a:lnTo>
                      <a:cubicBezTo>
                        <a:pt x="140008" y="9139"/>
                        <a:pt x="124269" y="0"/>
                        <a:pt x="105483" y="0"/>
                      </a:cubicBezTo>
                      <a:cubicBezTo>
                        <a:pt x="83903" y="0"/>
                        <a:pt x="68163" y="15105"/>
                        <a:pt x="59787" y="35922"/>
                      </a:cubicBezTo>
                      <a:lnTo>
                        <a:pt x="57883" y="35922"/>
                      </a:lnTo>
                      <a:lnTo>
                        <a:pt x="59914" y="381"/>
                      </a:lnTo>
                      <a:lnTo>
                        <a:pt x="0" y="3554"/>
                      </a:lnTo>
                      <a:lnTo>
                        <a:pt x="0" y="14597"/>
                      </a:lnTo>
                      <a:lnTo>
                        <a:pt x="1904" y="14597"/>
                      </a:lnTo>
                      <a:cubicBezTo>
                        <a:pt x="16375" y="14597"/>
                        <a:pt x="19675" y="18024"/>
                        <a:pt x="19675" y="32749"/>
                      </a:cubicBezTo>
                      <a:lnTo>
                        <a:pt x="19675" y="118937"/>
                      </a:lnTo>
                      <a:cubicBezTo>
                        <a:pt x="19675" y="133534"/>
                        <a:pt x="16248" y="136835"/>
                        <a:pt x="1904" y="136835"/>
                      </a:cubicBezTo>
                      <a:lnTo>
                        <a:pt x="0" y="136835"/>
                      </a:lnTo>
                      <a:lnTo>
                        <a:pt x="0" y="148259"/>
                      </a:lnTo>
                      <a:lnTo>
                        <a:pt x="78192" y="148259"/>
                      </a:lnTo>
                      <a:lnTo>
                        <a:pt x="78192" y="137215"/>
                      </a:lnTo>
                      <a:lnTo>
                        <a:pt x="76669" y="137215"/>
                      </a:lnTo>
                      <a:cubicBezTo>
                        <a:pt x="64610" y="137215"/>
                        <a:pt x="61563" y="133534"/>
                        <a:pt x="61563" y="119318"/>
                      </a:cubicBezTo>
                      <a:lnTo>
                        <a:pt x="61563" y="79460"/>
                      </a:lnTo>
                      <a:cubicBezTo>
                        <a:pt x="61563" y="49758"/>
                        <a:pt x="71083" y="24879"/>
                        <a:pt x="88347" y="24879"/>
                      </a:cubicBezTo>
                      <a:cubicBezTo>
                        <a:pt x="101674" y="24879"/>
                        <a:pt x="106117" y="33510"/>
                        <a:pt x="106117" y="54201"/>
                      </a:cubicBezTo>
                      <a:lnTo>
                        <a:pt x="106117" y="119444"/>
                      </a:lnTo>
                      <a:cubicBezTo>
                        <a:pt x="106117" y="133661"/>
                        <a:pt x="102436" y="137342"/>
                        <a:pt x="90758" y="137342"/>
                      </a:cubicBezTo>
                      <a:lnTo>
                        <a:pt x="89235" y="137342"/>
                      </a:lnTo>
                      <a:lnTo>
                        <a:pt x="89235" y="148385"/>
                      </a:lnTo>
                      <a:lnTo>
                        <a:pt x="164507" y="148385"/>
                      </a:lnTo>
                      <a:lnTo>
                        <a:pt x="164507" y="137342"/>
                      </a:lnTo>
                      <a:lnTo>
                        <a:pt x="162984" y="137342"/>
                      </a:lnTo>
                      <a:cubicBezTo>
                        <a:pt x="150670" y="137342"/>
                        <a:pt x="147624" y="133661"/>
                        <a:pt x="147624" y="119444"/>
                      </a:cubicBezTo>
                      <a:lnTo>
                        <a:pt x="147624" y="79587"/>
                      </a:lnTo>
                      <a:cubicBezTo>
                        <a:pt x="147624" y="49885"/>
                        <a:pt x="157144" y="25006"/>
                        <a:pt x="174788" y="25006"/>
                      </a:cubicBezTo>
                      <a:cubicBezTo>
                        <a:pt x="188117" y="25006"/>
                        <a:pt x="192559" y="34018"/>
                        <a:pt x="192559" y="54328"/>
                      </a:cubicBezTo>
                      <a:lnTo>
                        <a:pt x="192559" y="119571"/>
                      </a:lnTo>
                      <a:cubicBezTo>
                        <a:pt x="192559" y="133788"/>
                        <a:pt x="188878" y="137469"/>
                        <a:pt x="177201" y="137469"/>
                      </a:cubicBezTo>
                      <a:lnTo>
                        <a:pt x="175678" y="137469"/>
                      </a:lnTo>
                      <a:lnTo>
                        <a:pt x="175678" y="148512"/>
                      </a:lnTo>
                      <a:lnTo>
                        <a:pt x="251838" y="148512"/>
                      </a:lnTo>
                      <a:lnTo>
                        <a:pt x="251838" y="137469"/>
                      </a:lnTo>
                      <a:lnTo>
                        <a:pt x="250567" y="137469"/>
                      </a:lnTo>
                      <a:cubicBezTo>
                        <a:pt x="236097" y="137469"/>
                        <a:pt x="233940" y="134042"/>
                        <a:pt x="233940" y="119571"/>
                      </a:cubicBezTo>
                      <a:close/>
                    </a:path>
                  </a:pathLst>
                </a:custGeom>
                <a:solidFill>
                  <a:srgbClr val="000000"/>
                </a:solidFill>
                <a:ln w="12690" cap="flat">
                  <a:noFill/>
                  <a:prstDash val="solid"/>
                  <a:miter/>
                </a:ln>
              </p:spPr>
              <p:txBody>
                <a:bodyPr rtlCol="0" anchor="ctr"/>
                <a:lstStyle/>
                <a:p>
                  <a:endParaRPr lang="fi-FI"/>
                </a:p>
              </p:txBody>
            </p:sp>
            <p:sp>
              <p:nvSpPr>
                <p:cNvPr id="52" name="Puolivapaa piirto 51">
                  <a:extLst>
                    <a:ext uri="{FF2B5EF4-FFF2-40B4-BE49-F238E27FC236}">
                      <a16:creationId xmlns:a16="http://schemas.microsoft.com/office/drawing/2014/main" id="{EBF4FF2D-C28B-776B-08A2-31C09F2AAE8F}"/>
                    </a:ext>
                  </a:extLst>
                </p:cNvPr>
                <p:cNvSpPr/>
                <p:nvPr/>
              </p:nvSpPr>
              <p:spPr>
                <a:xfrm>
                  <a:off x="13025255" y="4495668"/>
                  <a:ext cx="330217" cy="278349"/>
                </a:xfrm>
                <a:custGeom>
                  <a:avLst/>
                  <a:gdLst>
                    <a:gd name="connsiteX0" fmla="*/ 220673 w 330217"/>
                    <a:gd name="connsiteY0" fmla="*/ 29306 h 278349"/>
                    <a:gd name="connsiteX1" fmla="*/ 287059 w 330217"/>
                    <a:gd name="connsiteY1" fmla="*/ 45807 h 278349"/>
                    <a:gd name="connsiteX2" fmla="*/ 287059 w 330217"/>
                    <a:gd name="connsiteY2" fmla="*/ 45807 h 278349"/>
                    <a:gd name="connsiteX3" fmla="*/ 287059 w 330217"/>
                    <a:gd name="connsiteY3" fmla="*/ 45934 h 278349"/>
                    <a:gd name="connsiteX4" fmla="*/ 308637 w 330217"/>
                    <a:gd name="connsiteY4" fmla="*/ 67513 h 278349"/>
                    <a:gd name="connsiteX5" fmla="*/ 330217 w 330217"/>
                    <a:gd name="connsiteY5" fmla="*/ 45934 h 278349"/>
                    <a:gd name="connsiteX6" fmla="*/ 326154 w 330217"/>
                    <a:gd name="connsiteY6" fmla="*/ 32606 h 278349"/>
                    <a:gd name="connsiteX7" fmla="*/ 326154 w 330217"/>
                    <a:gd name="connsiteY7" fmla="*/ 32606 h 278349"/>
                    <a:gd name="connsiteX8" fmla="*/ 189446 w 330217"/>
                    <a:gd name="connsiteY8" fmla="*/ 11535 h 278349"/>
                    <a:gd name="connsiteX9" fmla="*/ 163680 w 330217"/>
                    <a:gd name="connsiteY9" fmla="*/ 23086 h 278349"/>
                    <a:gd name="connsiteX10" fmla="*/ 151747 w 330217"/>
                    <a:gd name="connsiteY10" fmla="*/ 13566 h 278349"/>
                    <a:gd name="connsiteX11" fmla="*/ 104910 w 330217"/>
                    <a:gd name="connsiteY11" fmla="*/ 238 h 278349"/>
                    <a:gd name="connsiteX12" fmla="*/ 43093 w 330217"/>
                    <a:gd name="connsiteY12" fmla="*/ 12550 h 278349"/>
                    <a:gd name="connsiteX13" fmla="*/ 4886 w 330217"/>
                    <a:gd name="connsiteY13" fmla="*/ 50504 h 278349"/>
                    <a:gd name="connsiteX14" fmla="*/ 9709 w 330217"/>
                    <a:gd name="connsiteY14" fmla="*/ 101658 h 278349"/>
                    <a:gd name="connsiteX15" fmla="*/ 56420 w 330217"/>
                    <a:gd name="connsiteY15" fmla="*/ 121460 h 278349"/>
                    <a:gd name="connsiteX16" fmla="*/ 103766 w 330217"/>
                    <a:gd name="connsiteY16" fmla="*/ 107243 h 278349"/>
                    <a:gd name="connsiteX17" fmla="*/ 133088 w 330217"/>
                    <a:gd name="connsiteY17" fmla="*/ 89599 h 278349"/>
                    <a:gd name="connsiteX18" fmla="*/ 146163 w 330217"/>
                    <a:gd name="connsiteY18" fmla="*/ 81475 h 278349"/>
                    <a:gd name="connsiteX19" fmla="*/ 147686 w 330217"/>
                    <a:gd name="connsiteY19" fmla="*/ 103435 h 278349"/>
                    <a:gd name="connsiteX20" fmla="*/ 147686 w 330217"/>
                    <a:gd name="connsiteY20" fmla="*/ 245093 h 278349"/>
                    <a:gd name="connsiteX21" fmla="*/ 147686 w 330217"/>
                    <a:gd name="connsiteY21" fmla="*/ 245093 h 278349"/>
                    <a:gd name="connsiteX22" fmla="*/ 147686 w 330217"/>
                    <a:gd name="connsiteY22" fmla="*/ 254359 h 278349"/>
                    <a:gd name="connsiteX23" fmla="*/ 137531 w 330217"/>
                    <a:gd name="connsiteY23" fmla="*/ 267307 h 278349"/>
                    <a:gd name="connsiteX24" fmla="*/ 128265 w 330217"/>
                    <a:gd name="connsiteY24" fmla="*/ 267307 h 278349"/>
                    <a:gd name="connsiteX25" fmla="*/ 128265 w 330217"/>
                    <a:gd name="connsiteY25" fmla="*/ 278350 h 278349"/>
                    <a:gd name="connsiteX26" fmla="*/ 214581 w 330217"/>
                    <a:gd name="connsiteY26" fmla="*/ 278350 h 278349"/>
                    <a:gd name="connsiteX27" fmla="*/ 214581 w 330217"/>
                    <a:gd name="connsiteY27" fmla="*/ 267307 h 278349"/>
                    <a:gd name="connsiteX28" fmla="*/ 202648 w 330217"/>
                    <a:gd name="connsiteY28" fmla="*/ 267307 h 278349"/>
                    <a:gd name="connsiteX29" fmla="*/ 189700 w 330217"/>
                    <a:gd name="connsiteY29" fmla="*/ 254613 h 278349"/>
                    <a:gd name="connsiteX30" fmla="*/ 189700 w 330217"/>
                    <a:gd name="connsiteY30" fmla="*/ 103435 h 278349"/>
                    <a:gd name="connsiteX31" fmla="*/ 181831 w 330217"/>
                    <a:gd name="connsiteY31" fmla="*/ 55073 h 278349"/>
                    <a:gd name="connsiteX32" fmla="*/ 220546 w 330217"/>
                    <a:gd name="connsiteY32" fmla="*/ 29306 h 278349"/>
                    <a:gd name="connsiteX33" fmla="*/ 109479 w 330217"/>
                    <a:gd name="connsiteY33" fmla="*/ 54819 h 278349"/>
                    <a:gd name="connsiteX34" fmla="*/ 83457 w 330217"/>
                    <a:gd name="connsiteY34" fmla="*/ 70559 h 278349"/>
                    <a:gd name="connsiteX35" fmla="*/ 55024 w 330217"/>
                    <a:gd name="connsiteY35" fmla="*/ 79444 h 278349"/>
                    <a:gd name="connsiteX36" fmla="*/ 43347 w 330217"/>
                    <a:gd name="connsiteY36" fmla="*/ 76144 h 278349"/>
                    <a:gd name="connsiteX37" fmla="*/ 43472 w 330217"/>
                    <a:gd name="connsiteY37" fmla="*/ 67513 h 278349"/>
                    <a:gd name="connsiteX38" fmla="*/ 62133 w 330217"/>
                    <a:gd name="connsiteY38" fmla="*/ 50123 h 278349"/>
                    <a:gd name="connsiteX39" fmla="*/ 102624 w 330217"/>
                    <a:gd name="connsiteY39" fmla="*/ 42253 h 278349"/>
                    <a:gd name="connsiteX40" fmla="*/ 123441 w 330217"/>
                    <a:gd name="connsiteY40" fmla="*/ 46315 h 278349"/>
                    <a:gd name="connsiteX41" fmla="*/ 109606 w 330217"/>
                    <a:gd name="connsiteY41" fmla="*/ 54819 h 278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330217" h="278349">
                      <a:moveTo>
                        <a:pt x="220673" y="29306"/>
                      </a:moveTo>
                      <a:cubicBezTo>
                        <a:pt x="239459" y="20674"/>
                        <a:pt x="289091" y="10647"/>
                        <a:pt x="287059" y="45807"/>
                      </a:cubicBezTo>
                      <a:lnTo>
                        <a:pt x="287059" y="45807"/>
                      </a:lnTo>
                      <a:cubicBezTo>
                        <a:pt x="287059" y="45807"/>
                        <a:pt x="287059" y="45807"/>
                        <a:pt x="287059" y="45934"/>
                      </a:cubicBezTo>
                      <a:cubicBezTo>
                        <a:pt x="287059" y="57866"/>
                        <a:pt x="296706" y="67513"/>
                        <a:pt x="308637" y="67513"/>
                      </a:cubicBezTo>
                      <a:cubicBezTo>
                        <a:pt x="320570" y="67513"/>
                        <a:pt x="330217" y="57866"/>
                        <a:pt x="330217" y="45934"/>
                      </a:cubicBezTo>
                      <a:cubicBezTo>
                        <a:pt x="330217" y="39968"/>
                        <a:pt x="328694" y="35652"/>
                        <a:pt x="326154" y="32606"/>
                      </a:cubicBezTo>
                      <a:lnTo>
                        <a:pt x="326154" y="32606"/>
                      </a:lnTo>
                      <a:cubicBezTo>
                        <a:pt x="292264" y="-9409"/>
                        <a:pt x="225116" y="-1159"/>
                        <a:pt x="189446" y="11535"/>
                      </a:cubicBezTo>
                      <a:cubicBezTo>
                        <a:pt x="181324" y="14454"/>
                        <a:pt x="172565" y="18516"/>
                        <a:pt x="163680" y="23086"/>
                      </a:cubicBezTo>
                      <a:cubicBezTo>
                        <a:pt x="159871" y="19405"/>
                        <a:pt x="155937" y="16232"/>
                        <a:pt x="151747" y="13566"/>
                      </a:cubicBezTo>
                      <a:cubicBezTo>
                        <a:pt x="140450" y="6330"/>
                        <a:pt x="123187" y="1380"/>
                        <a:pt x="104910" y="238"/>
                      </a:cubicBezTo>
                      <a:cubicBezTo>
                        <a:pt x="86124" y="-905"/>
                        <a:pt x="64036" y="1888"/>
                        <a:pt x="43093" y="12550"/>
                      </a:cubicBezTo>
                      <a:cubicBezTo>
                        <a:pt x="25576" y="21309"/>
                        <a:pt x="11866" y="34764"/>
                        <a:pt x="4886" y="50504"/>
                      </a:cubicBezTo>
                      <a:cubicBezTo>
                        <a:pt x="-2223" y="66497"/>
                        <a:pt x="-2351" y="85791"/>
                        <a:pt x="9709" y="101658"/>
                      </a:cubicBezTo>
                      <a:cubicBezTo>
                        <a:pt x="21767" y="117525"/>
                        <a:pt x="40299" y="122094"/>
                        <a:pt x="56420" y="121460"/>
                      </a:cubicBezTo>
                      <a:cubicBezTo>
                        <a:pt x="72541" y="120825"/>
                        <a:pt x="89297" y="115367"/>
                        <a:pt x="103766" y="107243"/>
                      </a:cubicBezTo>
                      <a:cubicBezTo>
                        <a:pt x="111636" y="102927"/>
                        <a:pt x="122045" y="96454"/>
                        <a:pt x="133088" y="89599"/>
                      </a:cubicBezTo>
                      <a:cubicBezTo>
                        <a:pt x="137404" y="86933"/>
                        <a:pt x="141846" y="84141"/>
                        <a:pt x="146163" y="81475"/>
                      </a:cubicBezTo>
                      <a:cubicBezTo>
                        <a:pt x="147051" y="87568"/>
                        <a:pt x="147686" y="94803"/>
                        <a:pt x="147686" y="103435"/>
                      </a:cubicBezTo>
                      <a:lnTo>
                        <a:pt x="147686" y="245093"/>
                      </a:lnTo>
                      <a:lnTo>
                        <a:pt x="147686" y="245093"/>
                      </a:lnTo>
                      <a:lnTo>
                        <a:pt x="147686" y="254359"/>
                      </a:lnTo>
                      <a:cubicBezTo>
                        <a:pt x="147686" y="261087"/>
                        <a:pt x="142863" y="267307"/>
                        <a:pt x="137531" y="267307"/>
                      </a:cubicBezTo>
                      <a:lnTo>
                        <a:pt x="128265" y="267307"/>
                      </a:lnTo>
                      <a:lnTo>
                        <a:pt x="128265" y="278350"/>
                      </a:lnTo>
                      <a:lnTo>
                        <a:pt x="214581" y="278350"/>
                      </a:lnTo>
                      <a:lnTo>
                        <a:pt x="214581" y="267307"/>
                      </a:lnTo>
                      <a:lnTo>
                        <a:pt x="202648" y="267307"/>
                      </a:lnTo>
                      <a:cubicBezTo>
                        <a:pt x="195793" y="267307"/>
                        <a:pt x="189828" y="261468"/>
                        <a:pt x="189700" y="254613"/>
                      </a:cubicBezTo>
                      <a:lnTo>
                        <a:pt x="189700" y="103435"/>
                      </a:lnTo>
                      <a:cubicBezTo>
                        <a:pt x="189700" y="86426"/>
                        <a:pt x="189194" y="68909"/>
                        <a:pt x="181831" y="55073"/>
                      </a:cubicBezTo>
                      <a:cubicBezTo>
                        <a:pt x="187162" y="49107"/>
                        <a:pt x="194397" y="41364"/>
                        <a:pt x="220546" y="29306"/>
                      </a:cubicBezTo>
                      <a:close/>
                      <a:moveTo>
                        <a:pt x="109479" y="54819"/>
                      </a:moveTo>
                      <a:cubicBezTo>
                        <a:pt x="99324" y="61039"/>
                        <a:pt x="90566" y="66497"/>
                        <a:pt x="83457" y="70559"/>
                      </a:cubicBezTo>
                      <a:cubicBezTo>
                        <a:pt x="73303" y="76144"/>
                        <a:pt x="63021" y="79191"/>
                        <a:pt x="55024" y="79444"/>
                      </a:cubicBezTo>
                      <a:cubicBezTo>
                        <a:pt x="47027" y="79699"/>
                        <a:pt x="44235" y="77413"/>
                        <a:pt x="43347" y="76144"/>
                      </a:cubicBezTo>
                      <a:cubicBezTo>
                        <a:pt x="42330" y="74875"/>
                        <a:pt x="41316" y="72463"/>
                        <a:pt x="43472" y="67513"/>
                      </a:cubicBezTo>
                      <a:cubicBezTo>
                        <a:pt x="45758" y="62308"/>
                        <a:pt x="51596" y="55454"/>
                        <a:pt x="62133" y="50123"/>
                      </a:cubicBezTo>
                      <a:cubicBezTo>
                        <a:pt x="75333" y="43522"/>
                        <a:pt x="89677" y="41491"/>
                        <a:pt x="102624" y="42253"/>
                      </a:cubicBezTo>
                      <a:cubicBezTo>
                        <a:pt x="111383" y="42761"/>
                        <a:pt x="118491" y="44538"/>
                        <a:pt x="123441" y="46315"/>
                      </a:cubicBezTo>
                      <a:cubicBezTo>
                        <a:pt x="118618" y="49234"/>
                        <a:pt x="113921" y="52154"/>
                        <a:pt x="109606" y="54819"/>
                      </a:cubicBezTo>
                      <a:close/>
                    </a:path>
                  </a:pathLst>
                </a:custGeom>
                <a:solidFill>
                  <a:srgbClr val="000000"/>
                </a:solidFill>
                <a:ln w="12690" cap="flat">
                  <a:noFill/>
                  <a:prstDash val="solid"/>
                  <a:miter/>
                </a:ln>
              </p:spPr>
              <p:txBody>
                <a:bodyPr rtlCol="0" anchor="ctr"/>
                <a:lstStyle/>
                <a:p>
                  <a:endParaRPr lang="fi-FI"/>
                </a:p>
              </p:txBody>
            </p:sp>
          </p:grpSp>
        </p:grpSp>
        <p:pic>
          <p:nvPicPr>
            <p:cNvPr id="978" name="Kuva 977">
              <a:extLst>
                <a:ext uri="{FF2B5EF4-FFF2-40B4-BE49-F238E27FC236}">
                  <a16:creationId xmlns:a16="http://schemas.microsoft.com/office/drawing/2014/main" id="{740E3EEB-C4D0-1A9F-2C83-ADE3903F934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473261" y="8794998"/>
              <a:ext cx="1788873" cy="3164930"/>
            </a:xfrm>
            <a:prstGeom prst="rect">
              <a:avLst/>
            </a:prstGeom>
          </p:spPr>
        </p:pic>
      </p:grpSp>
    </p:spTree>
    <p:extLst>
      <p:ext uri="{BB962C8B-B14F-4D97-AF65-F5344CB8AC3E}">
        <p14:creationId xmlns:p14="http://schemas.microsoft.com/office/powerpoint/2010/main" val="2748318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4785239-7413-9734-80BC-2873E2E4515F}"/>
              </a:ext>
            </a:extLst>
          </p:cNvPr>
          <p:cNvSpPr>
            <a:spLocks noGrp="1"/>
          </p:cNvSpPr>
          <p:nvPr>
            <p:ph type="title"/>
          </p:nvPr>
        </p:nvSpPr>
        <p:spPr>
          <a:xfrm>
            <a:off x="556303" y="101600"/>
            <a:ext cx="22139471" cy="2225206"/>
          </a:xfrm>
        </p:spPr>
        <p:txBody>
          <a:bodyPr>
            <a:normAutofit/>
          </a:bodyPr>
          <a:lstStyle/>
          <a:p>
            <a:r>
              <a:rPr lang="fi-FI" sz="5997" dirty="0"/>
              <a:t>Ohjeita ja huomioita</a:t>
            </a:r>
          </a:p>
        </p:txBody>
      </p:sp>
      <p:sp>
        <p:nvSpPr>
          <p:cNvPr id="3" name="Sisällön paikkamerkki 2">
            <a:extLst>
              <a:ext uri="{FF2B5EF4-FFF2-40B4-BE49-F238E27FC236}">
                <a16:creationId xmlns:a16="http://schemas.microsoft.com/office/drawing/2014/main" id="{E97855C4-D286-9736-2092-382B9C5DA738}"/>
              </a:ext>
            </a:extLst>
          </p:cNvPr>
          <p:cNvSpPr>
            <a:spLocks noGrp="1"/>
          </p:cNvSpPr>
          <p:nvPr>
            <p:ph idx="1"/>
          </p:nvPr>
        </p:nvSpPr>
        <p:spPr>
          <a:xfrm>
            <a:off x="993397" y="2818468"/>
            <a:ext cx="21702377" cy="9900563"/>
          </a:xfrm>
        </p:spPr>
        <p:txBody>
          <a:bodyPr>
            <a:normAutofit/>
          </a:bodyPr>
          <a:lstStyle/>
          <a:p>
            <a:r>
              <a:rPr lang="fi-FI" sz="3598" dirty="0"/>
              <a:t>Jos haluat liikuttaa jotain elementtiä tai poistaa elementin, klikkaa haluamaasi elementtiä ja klikkaa sitten hiiren oikeaa ja valitse ”pura ryhmitys”. Jos tekstimäärä muuttuu, tulee tekstilaatikkojen kokoa muuttaa suhteessa tekstimäärään siten, että se säilyy visuaalisesti yhteneväisen näköisenä. Jokainen kokonaisuus on ryhmitetty omiksi ryhmikseen seuraavasti:</a:t>
            </a:r>
          </a:p>
          <a:p>
            <a:pPr lvl="1"/>
            <a:r>
              <a:rPr lang="fi-FI" sz="3598" dirty="0"/>
              <a:t>Tekstilaatikot</a:t>
            </a:r>
          </a:p>
          <a:p>
            <a:pPr lvl="1"/>
            <a:r>
              <a:rPr lang="fi-FI" sz="3598" dirty="0"/>
              <a:t>Polun pisteet</a:t>
            </a:r>
          </a:p>
          <a:p>
            <a:pPr lvl="1"/>
            <a:r>
              <a:rPr lang="fi-FI" sz="3598" dirty="0"/>
              <a:t>Kuvitukset	</a:t>
            </a:r>
          </a:p>
          <a:p>
            <a:r>
              <a:rPr lang="fi-FI" sz="3598" dirty="0"/>
              <a:t>Jokainen tekstilaatikko on omanaan ja otsikot ja leipäteksti on jaettu erillisiin laatikoihin. </a:t>
            </a:r>
          </a:p>
          <a:p>
            <a:r>
              <a:rPr lang="fi-FI" sz="3600" dirty="0"/>
              <a:t>Katkoviivapolku on taustalla yhtenäisenä viivana, jota pääset tarvittaessa muokkaamaan siten, että klikkaat viivaa ja valitset välilehden ”Muodon muotoilu”. Tämän jälkeen valitse yläpalkista ”Muokkaa muotoa” –painikkeen alta ”Muokkaa pisteitä”. Tämän jälkeen viivalle tulee esiin muokattavat pisteet, joita voit siirtää, poistaa ja pyöristää.</a:t>
            </a:r>
          </a:p>
          <a:p>
            <a:r>
              <a:rPr lang="fi-FI" sz="3600" dirty="0"/>
              <a:t>Otsikkofonttina on Montserrat </a:t>
            </a:r>
            <a:r>
              <a:rPr lang="fi-FI" sz="3600" dirty="0" err="1"/>
              <a:t>ExtraBold</a:t>
            </a:r>
            <a:r>
              <a:rPr lang="fi-FI" sz="3600" dirty="0"/>
              <a:t> ja muussa tekstissä Montserrat </a:t>
            </a:r>
            <a:r>
              <a:rPr lang="fi-FI" sz="3600" dirty="0" err="1"/>
              <a:t>Regular</a:t>
            </a:r>
            <a:r>
              <a:rPr lang="fi-FI" sz="3600" dirty="0"/>
              <a:t> </a:t>
            </a:r>
            <a:r>
              <a:rPr lang="fi-FI" sz="3600"/>
              <a:t>tai Montserrat </a:t>
            </a:r>
            <a:r>
              <a:rPr lang="fi-FI" sz="3600" dirty="0"/>
              <a:t>Medium.</a:t>
            </a:r>
            <a:endParaRPr lang="fi-FI" sz="3598" dirty="0"/>
          </a:p>
          <a:p>
            <a:pPr lvl="1"/>
            <a:endParaRPr lang="fi-FI" sz="3598" dirty="0"/>
          </a:p>
        </p:txBody>
      </p:sp>
    </p:spTree>
    <p:extLst>
      <p:ext uri="{BB962C8B-B14F-4D97-AF65-F5344CB8AC3E}">
        <p14:creationId xmlns:p14="http://schemas.microsoft.com/office/powerpoint/2010/main" val="2664763597"/>
      </p:ext>
    </p:extLst>
  </p:cSld>
  <p:clrMapOvr>
    <a:masterClrMapping/>
  </p:clrMapOvr>
</p:sld>
</file>

<file path=ppt/theme/theme1.xml><?xml version="1.0" encoding="utf-8"?>
<a:theme xmlns:a="http://schemas.openxmlformats.org/drawingml/2006/main" name="Office-teema">
  <a:themeElements>
    <a:clrScheme name="Office-teem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teem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te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1738</TotalTime>
  <Words>262</Words>
  <Application>Microsoft Office PowerPoint</Application>
  <PresentationFormat>Mukautettu</PresentationFormat>
  <Paragraphs>29</Paragraphs>
  <Slides>2</Slides>
  <Notes>2</Notes>
  <HiddenSlides>0</HiddenSlides>
  <MMClips>0</MMClips>
  <ScaleCrop>false</ScaleCrop>
  <HeadingPairs>
    <vt:vector size="6" baseType="variant">
      <vt:variant>
        <vt:lpstr>Käytetyt fontit</vt:lpstr>
      </vt:variant>
      <vt:variant>
        <vt:i4>7</vt:i4>
      </vt:variant>
      <vt:variant>
        <vt:lpstr>Teema</vt:lpstr>
      </vt:variant>
      <vt:variant>
        <vt:i4>1</vt:i4>
      </vt:variant>
      <vt:variant>
        <vt:lpstr>Dian otsikot</vt:lpstr>
      </vt:variant>
      <vt:variant>
        <vt:i4>2</vt:i4>
      </vt:variant>
    </vt:vector>
  </HeadingPairs>
  <TitlesOfParts>
    <vt:vector size="10" baseType="lpstr">
      <vt:lpstr>Aptos</vt:lpstr>
      <vt:lpstr>Arial</vt:lpstr>
      <vt:lpstr>Montserrat</vt:lpstr>
      <vt:lpstr>Montserrat Black</vt:lpstr>
      <vt:lpstr>Montserrat ExtraBold</vt:lpstr>
      <vt:lpstr>Montserrat SemiBold</vt:lpstr>
      <vt:lpstr>Montserrat-ExtraBold</vt:lpstr>
      <vt:lpstr>Office-teema</vt:lpstr>
      <vt:lpstr>PowerPoint-esitys</vt:lpstr>
      <vt:lpstr>Ohjeita ja huomioita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Melina Sivunen</dc:creator>
  <cp:lastModifiedBy>Maaria Nortunen</cp:lastModifiedBy>
  <cp:revision>37</cp:revision>
  <dcterms:created xsi:type="dcterms:W3CDTF">2025-11-13T06:56:01Z</dcterms:created>
  <dcterms:modified xsi:type="dcterms:W3CDTF">2025-11-21T08:33:16Z</dcterms:modified>
</cp:coreProperties>
</file>